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58" r:id="rId4"/>
    <p:sldId id="280" r:id="rId5"/>
    <p:sldId id="281" r:id="rId6"/>
    <p:sldId id="262" r:id="rId7"/>
    <p:sldId id="265" r:id="rId8"/>
    <p:sldId id="267" r:id="rId9"/>
    <p:sldId id="270" r:id="rId10"/>
    <p:sldId id="269" r:id="rId11"/>
    <p:sldId id="271" r:id="rId12"/>
    <p:sldId id="291" r:id="rId13"/>
    <p:sldId id="282" r:id="rId14"/>
    <p:sldId id="259" r:id="rId15"/>
    <p:sldId id="288" r:id="rId16"/>
    <p:sldId id="287" r:id="rId17"/>
    <p:sldId id="292" r:id="rId18"/>
    <p:sldId id="28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3BAD0"/>
    <a:srgbClr val="F17FB2"/>
    <a:srgbClr val="F2B4D4"/>
    <a:srgbClr val="FFCCFF"/>
    <a:srgbClr val="FF99FF"/>
    <a:srgbClr val="FF66FF"/>
    <a:srgbClr val="3366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3970" autoAdjust="0"/>
  </p:normalViewPr>
  <p:slideViewPr>
    <p:cSldViewPr snapToGrid="0">
      <p:cViewPr varScale="1">
        <p:scale>
          <a:sx n="80" d="100"/>
          <a:sy n="80" d="100"/>
        </p:scale>
        <p:origin x="6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Bater" userId="fa207aae31d13b36" providerId="LiveId" clId="{8E6AA82F-D13D-41BF-A892-9B28BC104223}"/>
    <pc:docChg chg="undo custSel addSld delSld modSld sldOrd">
      <pc:chgData name="Joe Bater" userId="fa207aae31d13b36" providerId="LiveId" clId="{8E6AA82F-D13D-41BF-A892-9B28BC104223}" dt="2021-02-20T21:17:13.486" v="4315" actId="208"/>
      <pc:docMkLst>
        <pc:docMk/>
      </pc:docMkLst>
      <pc:sldChg chg="modSp mod">
        <pc:chgData name="Joe Bater" userId="fa207aae31d13b36" providerId="LiveId" clId="{8E6AA82F-D13D-41BF-A892-9B28BC104223}" dt="2021-02-14T22:42:10.676" v="4122" actId="20577"/>
        <pc:sldMkLst>
          <pc:docMk/>
          <pc:sldMk cId="3113914687" sldId="256"/>
        </pc:sldMkLst>
        <pc:spChg chg="mod">
          <ac:chgData name="Joe Bater" userId="fa207aae31d13b36" providerId="LiveId" clId="{8E6AA82F-D13D-41BF-A892-9B28BC104223}" dt="2021-02-14T22:42:10.676" v="4122" actId="20577"/>
          <ac:spMkLst>
            <pc:docMk/>
            <pc:sldMk cId="3113914687" sldId="256"/>
            <ac:spMk id="3" creationId="{71F13E5A-AEFB-4CB7-A5B1-821F843D6181}"/>
          </ac:spMkLst>
        </pc:spChg>
        <pc:spChg chg="mod">
          <ac:chgData name="Joe Bater" userId="fa207aae31d13b36" providerId="LiveId" clId="{8E6AA82F-D13D-41BF-A892-9B28BC104223}" dt="2021-01-23T16:07:06.061" v="1164" actId="207"/>
          <ac:spMkLst>
            <pc:docMk/>
            <pc:sldMk cId="3113914687" sldId="256"/>
            <ac:spMk id="4" creationId="{E73544E6-4B77-4891-B4EE-F41CB9678D6E}"/>
          </ac:spMkLst>
        </pc:spChg>
      </pc:sldChg>
      <pc:sldChg chg="del">
        <pc:chgData name="Joe Bater" userId="fa207aae31d13b36" providerId="LiveId" clId="{8E6AA82F-D13D-41BF-A892-9B28BC104223}" dt="2021-02-14T16:51:47.507" v="2089" actId="47"/>
        <pc:sldMkLst>
          <pc:docMk/>
          <pc:sldMk cId="800450361" sldId="257"/>
        </pc:sldMkLst>
      </pc:sldChg>
      <pc:sldChg chg="modSp">
        <pc:chgData name="Joe Bater" userId="fa207aae31d13b36" providerId="LiveId" clId="{8E6AA82F-D13D-41BF-A892-9B28BC104223}" dt="2021-02-14T17:22:14.010" v="2434" actId="20577"/>
        <pc:sldMkLst>
          <pc:docMk/>
          <pc:sldMk cId="4037175460" sldId="258"/>
        </pc:sldMkLst>
        <pc:graphicFrameChg chg="mod">
          <ac:chgData name="Joe Bater" userId="fa207aae31d13b36" providerId="LiveId" clId="{8E6AA82F-D13D-41BF-A892-9B28BC104223}" dt="2021-02-14T17:22:14.010" v="2434" actId="20577"/>
          <ac:graphicFrameMkLst>
            <pc:docMk/>
            <pc:sldMk cId="4037175460" sldId="258"/>
            <ac:graphicFrameMk id="5" creationId="{7DA1811E-1B12-4D18-A939-D653EBD653BC}"/>
          </ac:graphicFrameMkLst>
        </pc:graphicFrameChg>
      </pc:sldChg>
      <pc:sldChg chg="modSp mod ord">
        <pc:chgData name="Joe Bater" userId="fa207aae31d13b36" providerId="LiveId" clId="{8E6AA82F-D13D-41BF-A892-9B28BC104223}" dt="2021-02-20T21:03:21.951" v="4313" actId="1076"/>
        <pc:sldMkLst>
          <pc:docMk/>
          <pc:sldMk cId="3279905918" sldId="259"/>
        </pc:sldMkLst>
        <pc:spChg chg="mod">
          <ac:chgData name="Joe Bater" userId="fa207aae31d13b36" providerId="LiveId" clId="{8E6AA82F-D13D-41BF-A892-9B28BC104223}" dt="2021-02-14T18:04:28.377" v="2607" actId="20577"/>
          <ac:spMkLst>
            <pc:docMk/>
            <pc:sldMk cId="3279905918" sldId="259"/>
            <ac:spMk id="2" creationId="{0A179268-93D1-4BD4-9C27-BE75606FECC4}"/>
          </ac:spMkLst>
        </pc:spChg>
        <pc:spChg chg="mod">
          <ac:chgData name="Joe Bater" userId="fa207aae31d13b36" providerId="LiveId" clId="{8E6AA82F-D13D-41BF-A892-9B28BC104223}" dt="2021-01-13T21:54:50.829" v="215" actId="14100"/>
          <ac:spMkLst>
            <pc:docMk/>
            <pc:sldMk cId="3279905918" sldId="259"/>
            <ac:spMk id="3" creationId="{901848F0-B73D-48B1-86F8-25B4679EC7DB}"/>
          </ac:spMkLst>
        </pc:spChg>
        <pc:spChg chg="mod">
          <ac:chgData name="Joe Bater" userId="fa207aae31d13b36" providerId="LiveId" clId="{8E6AA82F-D13D-41BF-A892-9B28BC104223}" dt="2021-02-14T18:02:43.496" v="2589" actId="20577"/>
          <ac:spMkLst>
            <pc:docMk/>
            <pc:sldMk cId="3279905918" sldId="259"/>
            <ac:spMk id="4" creationId="{0FB60A76-0457-48F4-A758-398F91B9B2A6}"/>
          </ac:spMkLst>
        </pc:spChg>
        <pc:picChg chg="mod">
          <ac:chgData name="Joe Bater" userId="fa207aae31d13b36" providerId="LiveId" clId="{8E6AA82F-D13D-41BF-A892-9B28BC104223}" dt="2021-02-20T21:03:21.951" v="4313" actId="1076"/>
          <ac:picMkLst>
            <pc:docMk/>
            <pc:sldMk cId="3279905918" sldId="259"/>
            <ac:picMk id="6" creationId="{B0058BAF-FC02-4D47-85D6-09813F73CDFC}"/>
          </ac:picMkLst>
        </pc:picChg>
      </pc:sldChg>
      <pc:sldChg chg="del">
        <pc:chgData name="Joe Bater" userId="fa207aae31d13b36" providerId="LiveId" clId="{8E6AA82F-D13D-41BF-A892-9B28BC104223}" dt="2021-01-13T19:15:53.927" v="0" actId="47"/>
        <pc:sldMkLst>
          <pc:docMk/>
          <pc:sldMk cId="407055969" sldId="260"/>
        </pc:sldMkLst>
      </pc:sldChg>
      <pc:sldChg chg="del">
        <pc:chgData name="Joe Bater" userId="fa207aae31d13b36" providerId="LiveId" clId="{8E6AA82F-D13D-41BF-A892-9B28BC104223}" dt="2021-01-13T19:15:56.712" v="1" actId="47"/>
        <pc:sldMkLst>
          <pc:docMk/>
          <pc:sldMk cId="3025871961" sldId="261"/>
        </pc:sldMkLst>
      </pc:sldChg>
      <pc:sldChg chg="modSp mod">
        <pc:chgData name="Joe Bater" userId="fa207aae31d13b36" providerId="LiveId" clId="{8E6AA82F-D13D-41BF-A892-9B28BC104223}" dt="2021-02-14T17:54:57.808" v="2558" actId="114"/>
        <pc:sldMkLst>
          <pc:docMk/>
          <pc:sldMk cId="923716518" sldId="262"/>
        </pc:sldMkLst>
        <pc:spChg chg="mod">
          <ac:chgData name="Joe Bater" userId="fa207aae31d13b36" providerId="LiveId" clId="{8E6AA82F-D13D-41BF-A892-9B28BC104223}" dt="2021-02-14T17:54:57.808" v="2558" actId="114"/>
          <ac:spMkLst>
            <pc:docMk/>
            <pc:sldMk cId="923716518" sldId="262"/>
            <ac:spMk id="2" creationId="{80F4E4E5-76F9-4F9F-B776-C1ED69F9C878}"/>
          </ac:spMkLst>
        </pc:spChg>
      </pc:sldChg>
      <pc:sldChg chg="del">
        <pc:chgData name="Joe Bater" userId="fa207aae31d13b36" providerId="LiveId" clId="{8E6AA82F-D13D-41BF-A892-9B28BC104223}" dt="2021-01-13T19:16:01.584" v="2" actId="47"/>
        <pc:sldMkLst>
          <pc:docMk/>
          <pc:sldMk cId="2347491301" sldId="263"/>
        </pc:sldMkLst>
      </pc:sldChg>
      <pc:sldChg chg="del">
        <pc:chgData name="Joe Bater" userId="fa207aae31d13b36" providerId="LiveId" clId="{8E6AA82F-D13D-41BF-A892-9B28BC104223}" dt="2021-01-13T19:16:05.476" v="3" actId="47"/>
        <pc:sldMkLst>
          <pc:docMk/>
          <pc:sldMk cId="2853346731" sldId="264"/>
        </pc:sldMkLst>
      </pc:sldChg>
      <pc:sldChg chg="addSp delSp modSp mod">
        <pc:chgData name="Joe Bater" userId="fa207aae31d13b36" providerId="LiveId" clId="{8E6AA82F-D13D-41BF-A892-9B28BC104223}" dt="2021-02-16T09:46:21.570" v="4124" actId="1076"/>
        <pc:sldMkLst>
          <pc:docMk/>
          <pc:sldMk cId="3785533567" sldId="265"/>
        </pc:sldMkLst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2" creationId="{4E93C010-562B-450D-B03D-5B21ABE652AF}"/>
          </ac:spMkLst>
        </pc:spChg>
        <pc:spChg chg="mod">
          <ac:chgData name="Joe Bater" userId="fa207aae31d13b36" providerId="LiveId" clId="{8E6AA82F-D13D-41BF-A892-9B28BC104223}" dt="2021-02-16T09:46:21.570" v="4124" actId="1076"/>
          <ac:spMkLst>
            <pc:docMk/>
            <pc:sldMk cId="3785533567" sldId="265"/>
            <ac:spMk id="4" creationId="{D5380B2A-9C4D-4B7E-93E8-4DBB0AB66897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7" creationId="{FA75B4F5-E9BD-4738-BB22-41B07C09FBC9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8" creationId="{041CC2BA-5783-46F2-ADB8-BBF63C6D24AF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9" creationId="{2110771A-4F7D-435D-A933-207006BA34E9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11" creationId="{FD5916AD-4354-4590-BA7B-FF82586848A3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12" creationId="{95249569-2C85-44EA-9562-9CA4B46A6614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13" creationId="{467B6E4A-E860-438F-8241-46384979BC3D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14" creationId="{6BDCDD57-3A5C-4B0D-83B9-79DFA05584C8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15" creationId="{ADEE6F01-A397-4BA2-B83F-4D3DFDEB5705}"/>
          </ac:spMkLst>
        </pc:spChg>
        <pc:spChg chg="mod">
          <ac:chgData name="Joe Bater" userId="fa207aae31d13b36" providerId="LiveId" clId="{8E6AA82F-D13D-41BF-A892-9B28BC104223}" dt="2021-01-23T14:54:20.684" v="273" actId="1076"/>
          <ac:spMkLst>
            <pc:docMk/>
            <pc:sldMk cId="3785533567" sldId="265"/>
            <ac:spMk id="16" creationId="{6BCF02D9-A1FA-4705-A81B-0E2E6ED40B6D}"/>
          </ac:spMkLst>
        </pc:spChg>
        <pc:spChg chg="mod">
          <ac:chgData name="Joe Bater" userId="fa207aae31d13b36" providerId="LiveId" clId="{8E6AA82F-D13D-41BF-A892-9B28BC104223}" dt="2021-01-23T15:18:35.133" v="676" actId="1076"/>
          <ac:spMkLst>
            <pc:docMk/>
            <pc:sldMk cId="3785533567" sldId="265"/>
            <ac:spMk id="17" creationId="{01089F82-7583-45CA-828F-095D3C2ABC2A}"/>
          </ac:spMkLst>
        </pc:spChg>
        <pc:spChg chg="mod">
          <ac:chgData name="Joe Bater" userId="fa207aae31d13b36" providerId="LiveId" clId="{8E6AA82F-D13D-41BF-A892-9B28BC104223}" dt="2021-01-23T14:59:15.277" v="301" actId="1076"/>
          <ac:spMkLst>
            <pc:docMk/>
            <pc:sldMk cId="3785533567" sldId="265"/>
            <ac:spMk id="18" creationId="{5194E93F-1166-4071-BE64-0A3B1CA8D4B3}"/>
          </ac:spMkLst>
        </pc:spChg>
        <pc:spChg chg="del mod">
          <ac:chgData name="Joe Bater" userId="fa207aae31d13b36" providerId="LiveId" clId="{8E6AA82F-D13D-41BF-A892-9B28BC104223}" dt="2021-01-23T15:15:11.784" v="639" actId="478"/>
          <ac:spMkLst>
            <pc:docMk/>
            <pc:sldMk cId="3785533567" sldId="265"/>
            <ac:spMk id="19" creationId="{A6FE3371-D6B2-40ED-A8FD-4E1B2E7FBA73}"/>
          </ac:spMkLst>
        </pc:spChg>
        <pc:spChg chg="add del mod">
          <ac:chgData name="Joe Bater" userId="fa207aae31d13b36" providerId="LiveId" clId="{8E6AA82F-D13D-41BF-A892-9B28BC104223}" dt="2021-01-23T15:15:11.784" v="639" actId="478"/>
          <ac:spMkLst>
            <pc:docMk/>
            <pc:sldMk cId="3785533567" sldId="265"/>
            <ac:spMk id="27" creationId="{D66AA5D9-1C86-4F80-AD30-BB7CA60905B9}"/>
          </ac:spMkLst>
        </pc:spChg>
        <pc:spChg chg="del mod">
          <ac:chgData name="Joe Bater" userId="fa207aae31d13b36" providerId="LiveId" clId="{8E6AA82F-D13D-41BF-A892-9B28BC104223}" dt="2021-01-23T15:15:11.784" v="639" actId="478"/>
          <ac:spMkLst>
            <pc:docMk/>
            <pc:sldMk cId="3785533567" sldId="265"/>
            <ac:spMk id="30" creationId="{007479EC-5BDE-484C-8094-315C1502B85C}"/>
          </ac:spMkLst>
        </pc:spChg>
        <pc:spChg chg="del mod">
          <ac:chgData name="Joe Bater" userId="fa207aae31d13b36" providerId="LiveId" clId="{8E6AA82F-D13D-41BF-A892-9B28BC104223}" dt="2021-01-23T15:15:11.784" v="639" actId="478"/>
          <ac:spMkLst>
            <pc:docMk/>
            <pc:sldMk cId="3785533567" sldId="265"/>
            <ac:spMk id="31" creationId="{91DDE6C8-E29D-498F-BC12-C81A5B8BC8DF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34" creationId="{4C43FF0A-091F-42B1-A580-A2740157AACE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35" creationId="{A1062A68-C693-4D8C-862C-F0DD10A6CBB5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36" creationId="{B7D5DCFC-C924-4C48-9835-8FC64CD484F8}"/>
          </ac:spMkLst>
        </pc:spChg>
        <pc:spChg chg="del">
          <ac:chgData name="Joe Bater" userId="fa207aae31d13b36" providerId="LiveId" clId="{8E6AA82F-D13D-41BF-A892-9B28BC104223}" dt="2021-01-23T14:51:32.060" v="228" actId="478"/>
          <ac:spMkLst>
            <pc:docMk/>
            <pc:sldMk cId="3785533567" sldId="265"/>
            <ac:spMk id="37" creationId="{D486864A-A1A9-4B3F-9089-3B677AE0DEC8}"/>
          </ac:spMkLst>
        </pc:spChg>
        <pc:spChg chg="add del mod">
          <ac:chgData name="Joe Bater" userId="fa207aae31d13b36" providerId="LiveId" clId="{8E6AA82F-D13D-41BF-A892-9B28BC104223}" dt="2021-01-23T15:15:11.784" v="639" actId="478"/>
          <ac:spMkLst>
            <pc:docMk/>
            <pc:sldMk cId="3785533567" sldId="265"/>
            <ac:spMk id="38" creationId="{ED7D55E7-B5E4-4B0A-AA51-4A0CD3AFF340}"/>
          </ac:spMkLst>
        </pc:spChg>
        <pc:spChg chg="add del mod">
          <ac:chgData name="Joe Bater" userId="fa207aae31d13b36" providerId="LiveId" clId="{8E6AA82F-D13D-41BF-A892-9B28BC104223}" dt="2021-01-23T15:15:11.784" v="639" actId="478"/>
          <ac:spMkLst>
            <pc:docMk/>
            <pc:sldMk cId="3785533567" sldId="265"/>
            <ac:spMk id="39" creationId="{7775776C-4DA0-4CC1-86BB-357BE869A296}"/>
          </ac:spMkLst>
        </pc:spChg>
        <pc:spChg chg="add del mod">
          <ac:chgData name="Joe Bater" userId="fa207aae31d13b36" providerId="LiveId" clId="{8E6AA82F-D13D-41BF-A892-9B28BC104223}" dt="2021-01-23T15:15:16.072" v="640" actId="478"/>
          <ac:spMkLst>
            <pc:docMk/>
            <pc:sldMk cId="3785533567" sldId="265"/>
            <ac:spMk id="41" creationId="{261917F9-A69A-4E90-8E90-821BC8A70DB0}"/>
          </ac:spMkLst>
        </pc:spChg>
        <pc:spChg chg="add del mod">
          <ac:chgData name="Joe Bater" userId="fa207aae31d13b36" providerId="LiveId" clId="{8E6AA82F-D13D-41BF-A892-9B28BC104223}" dt="2021-01-23T15:15:11.784" v="639" actId="478"/>
          <ac:spMkLst>
            <pc:docMk/>
            <pc:sldMk cId="3785533567" sldId="265"/>
            <ac:spMk id="42" creationId="{0A771CDE-6242-4076-AF7F-1BEDF00F9C80}"/>
          </ac:spMkLst>
        </pc:spChg>
        <pc:spChg chg="add del mod">
          <ac:chgData name="Joe Bater" userId="fa207aae31d13b36" providerId="LiveId" clId="{8E6AA82F-D13D-41BF-A892-9B28BC104223}" dt="2021-01-23T15:15:11.784" v="639" actId="478"/>
          <ac:spMkLst>
            <pc:docMk/>
            <pc:sldMk cId="3785533567" sldId="265"/>
            <ac:spMk id="43" creationId="{BBF04658-DB86-4D44-8C99-C113B2AB84C0}"/>
          </ac:spMkLst>
        </pc:spChg>
        <pc:spChg chg="add mod ord">
          <ac:chgData name="Joe Bater" userId="fa207aae31d13b36" providerId="LiveId" clId="{8E6AA82F-D13D-41BF-A892-9B28BC104223}" dt="2021-02-16T09:46:19.534" v="4123" actId="166"/>
          <ac:spMkLst>
            <pc:docMk/>
            <pc:sldMk cId="3785533567" sldId="265"/>
            <ac:spMk id="44" creationId="{D39968F5-B848-4B2C-8087-AE80E35607C1}"/>
          </ac:spMkLst>
        </pc:spChg>
        <pc:spChg chg="add del mod">
          <ac:chgData name="Joe Bater" userId="fa207aae31d13b36" providerId="LiveId" clId="{8E6AA82F-D13D-41BF-A892-9B28BC104223}" dt="2021-01-23T15:15:11.784" v="639" actId="478"/>
          <ac:spMkLst>
            <pc:docMk/>
            <pc:sldMk cId="3785533567" sldId="265"/>
            <ac:spMk id="45" creationId="{E89F2647-82D2-40D5-AB2C-93600C07365D}"/>
          </ac:spMkLst>
        </pc:spChg>
        <pc:spChg chg="add mod">
          <ac:chgData name="Joe Bater" userId="fa207aae31d13b36" providerId="LiveId" clId="{8E6AA82F-D13D-41BF-A892-9B28BC104223}" dt="2021-01-23T15:17:37.575" v="675" actId="115"/>
          <ac:spMkLst>
            <pc:docMk/>
            <pc:sldMk cId="3785533567" sldId="265"/>
            <ac:spMk id="46" creationId="{FC1F37A7-C567-443F-A4C7-0E96B2822565}"/>
          </ac:spMkLst>
        </pc:spChg>
        <pc:picChg chg="add mod">
          <ac:chgData name="Joe Bater" userId="fa207aae31d13b36" providerId="LiveId" clId="{8E6AA82F-D13D-41BF-A892-9B28BC104223}" dt="2021-01-23T15:18:43.388" v="677" actId="1076"/>
          <ac:picMkLst>
            <pc:docMk/>
            <pc:sldMk cId="3785533567" sldId="265"/>
            <ac:picMk id="3" creationId="{F941CF36-956D-4690-B28D-DD7CEC087459}"/>
          </ac:picMkLst>
        </pc:picChg>
        <pc:picChg chg="add mod">
          <ac:chgData name="Joe Bater" userId="fa207aae31d13b36" providerId="LiveId" clId="{8E6AA82F-D13D-41BF-A892-9B28BC104223}" dt="2021-01-23T15:19:05.247" v="678" actId="1076"/>
          <ac:picMkLst>
            <pc:docMk/>
            <pc:sldMk cId="3785533567" sldId="265"/>
            <ac:picMk id="47" creationId="{C73F010D-63C6-41BB-874A-7FE43B79A80A}"/>
          </ac:picMkLst>
        </pc:picChg>
        <pc:cxnChg chg="del mod">
          <ac:chgData name="Joe Bater" userId="fa207aae31d13b36" providerId="LiveId" clId="{8E6AA82F-D13D-41BF-A892-9B28BC104223}" dt="2021-01-23T15:15:11.784" v="639" actId="478"/>
          <ac:cxnSpMkLst>
            <pc:docMk/>
            <pc:sldMk cId="3785533567" sldId="265"/>
            <ac:cxnSpMk id="21" creationId="{6819E6A5-E98A-40F3-8153-520684C175AB}"/>
          </ac:cxnSpMkLst>
        </pc:cxnChg>
        <pc:cxnChg chg="del mod">
          <ac:chgData name="Joe Bater" userId="fa207aae31d13b36" providerId="LiveId" clId="{8E6AA82F-D13D-41BF-A892-9B28BC104223}" dt="2021-01-23T15:15:11.784" v="639" actId="478"/>
          <ac:cxnSpMkLst>
            <pc:docMk/>
            <pc:sldMk cId="3785533567" sldId="265"/>
            <ac:cxnSpMk id="24" creationId="{703D3BA3-B56F-4D65-B10F-4F10E6496DB2}"/>
          </ac:cxnSpMkLst>
        </pc:cxnChg>
        <pc:cxnChg chg="del mod">
          <ac:chgData name="Joe Bater" userId="fa207aae31d13b36" providerId="LiveId" clId="{8E6AA82F-D13D-41BF-A892-9B28BC104223}" dt="2021-01-23T15:15:11.784" v="639" actId="478"/>
          <ac:cxnSpMkLst>
            <pc:docMk/>
            <pc:sldMk cId="3785533567" sldId="265"/>
            <ac:cxnSpMk id="26" creationId="{2A1DE180-C618-4291-95D2-1DA807C917C2}"/>
          </ac:cxnSpMkLst>
        </pc:cxnChg>
        <pc:cxnChg chg="del mod">
          <ac:chgData name="Joe Bater" userId="fa207aae31d13b36" providerId="LiveId" clId="{8E6AA82F-D13D-41BF-A892-9B28BC104223}" dt="2021-01-23T15:15:11.784" v="639" actId="478"/>
          <ac:cxnSpMkLst>
            <pc:docMk/>
            <pc:sldMk cId="3785533567" sldId="265"/>
            <ac:cxnSpMk id="28" creationId="{138D8CDF-06BC-4D55-9605-61F1883C986F}"/>
          </ac:cxnSpMkLst>
        </pc:cxnChg>
        <pc:cxnChg chg="del mod">
          <ac:chgData name="Joe Bater" userId="fa207aae31d13b36" providerId="LiveId" clId="{8E6AA82F-D13D-41BF-A892-9B28BC104223}" dt="2021-01-23T15:15:11.784" v="639" actId="478"/>
          <ac:cxnSpMkLst>
            <pc:docMk/>
            <pc:sldMk cId="3785533567" sldId="265"/>
            <ac:cxnSpMk id="33" creationId="{0C67A0DD-BABF-4E39-9F88-76B74210C976}"/>
          </ac:cxnSpMkLst>
        </pc:cxnChg>
      </pc:sldChg>
      <pc:sldChg chg="ord">
        <pc:chgData name="Joe Bater" userId="fa207aae31d13b36" providerId="LiveId" clId="{8E6AA82F-D13D-41BF-A892-9B28BC104223}" dt="2021-01-23T16:06:34.815" v="1162"/>
        <pc:sldMkLst>
          <pc:docMk/>
          <pc:sldMk cId="3198541193" sldId="266"/>
        </pc:sldMkLst>
      </pc:sldChg>
      <pc:sldChg chg="addSp modSp new mod ord">
        <pc:chgData name="Joe Bater" userId="fa207aae31d13b36" providerId="LiveId" clId="{8E6AA82F-D13D-41BF-A892-9B28BC104223}" dt="2021-02-14T18:00:26.350" v="2564" actId="1076"/>
        <pc:sldMkLst>
          <pc:docMk/>
          <pc:sldMk cId="1832821521" sldId="267"/>
        </pc:sldMkLst>
        <pc:picChg chg="add mod">
          <ac:chgData name="Joe Bater" userId="fa207aae31d13b36" providerId="LiveId" clId="{8E6AA82F-D13D-41BF-A892-9B28BC104223}" dt="2021-02-14T18:00:26.350" v="2564" actId="1076"/>
          <ac:picMkLst>
            <pc:docMk/>
            <pc:sldMk cId="1832821521" sldId="267"/>
            <ac:picMk id="2" creationId="{DD652E07-6A93-455A-B84E-7DFC5D6704DA}"/>
          </ac:picMkLst>
        </pc:picChg>
        <pc:picChg chg="add mod">
          <ac:chgData name="Joe Bater" userId="fa207aae31d13b36" providerId="LiveId" clId="{8E6AA82F-D13D-41BF-A892-9B28BC104223}" dt="2021-02-14T17:50:51.771" v="2551" actId="1076"/>
          <ac:picMkLst>
            <pc:docMk/>
            <pc:sldMk cId="1832821521" sldId="267"/>
            <ac:picMk id="3" creationId="{F678741D-B8F3-4F25-82CB-9BAB6D2380D4}"/>
          </ac:picMkLst>
        </pc:picChg>
      </pc:sldChg>
      <pc:sldChg chg="addSp delSp modSp new mod ord modClrScheme modAnim chgLayout">
        <pc:chgData name="Joe Bater" userId="fa207aae31d13b36" providerId="LiveId" clId="{8E6AA82F-D13D-41BF-A892-9B28BC104223}" dt="2021-02-14T18:01:18.738" v="2566"/>
        <pc:sldMkLst>
          <pc:docMk/>
          <pc:sldMk cId="3657378800" sldId="268"/>
        </pc:sldMkLst>
        <pc:spChg chg="mod ord">
          <ac:chgData name="Joe Bater" userId="fa207aae31d13b36" providerId="LiveId" clId="{8E6AA82F-D13D-41BF-A892-9B28BC104223}" dt="2021-02-14T17:50:23.614" v="2550" actId="1076"/>
          <ac:spMkLst>
            <pc:docMk/>
            <pc:sldMk cId="3657378800" sldId="268"/>
            <ac:spMk id="2" creationId="{A92B19DB-4EA3-4772-A47C-414B95C926C9}"/>
          </ac:spMkLst>
        </pc:spChg>
        <pc:spChg chg="add mod topLvl">
          <ac:chgData name="Joe Bater" userId="fa207aae31d13b36" providerId="LiveId" clId="{8E6AA82F-D13D-41BF-A892-9B28BC104223}" dt="2021-02-14T17:37:40.091" v="2541" actId="164"/>
          <ac:spMkLst>
            <pc:docMk/>
            <pc:sldMk cId="3657378800" sldId="268"/>
            <ac:spMk id="3" creationId="{FD4859A8-2D24-4844-917E-CFFAD1D1923B}"/>
          </ac:spMkLst>
        </pc:spChg>
        <pc:spChg chg="add mod ord">
          <ac:chgData name="Joe Bater" userId="fa207aae31d13b36" providerId="LiveId" clId="{8E6AA82F-D13D-41BF-A892-9B28BC104223}" dt="2021-01-13T19:25:14.605" v="59" actId="2085"/>
          <ac:spMkLst>
            <pc:docMk/>
            <pc:sldMk cId="3657378800" sldId="268"/>
            <ac:spMk id="5" creationId="{E51EEF3F-F596-4286-9EFB-D6140883A342}"/>
          </ac:spMkLst>
        </pc:spChg>
        <pc:spChg chg="add mod ord">
          <ac:chgData name="Joe Bater" userId="fa207aae31d13b36" providerId="LiveId" clId="{8E6AA82F-D13D-41BF-A892-9B28BC104223}" dt="2021-01-13T19:26:10.439" v="85" actId="1076"/>
          <ac:spMkLst>
            <pc:docMk/>
            <pc:sldMk cId="3657378800" sldId="268"/>
            <ac:spMk id="6" creationId="{BE370BA0-1954-45E0-A8F1-9784EC0FC2FB}"/>
          </ac:spMkLst>
        </pc:spChg>
        <pc:spChg chg="add del mod ord">
          <ac:chgData name="Joe Bater" userId="fa207aae31d13b36" providerId="LiveId" clId="{8E6AA82F-D13D-41BF-A892-9B28BC104223}" dt="2021-01-13T19:26:16.516" v="86" actId="700"/>
          <ac:spMkLst>
            <pc:docMk/>
            <pc:sldMk cId="3657378800" sldId="268"/>
            <ac:spMk id="7" creationId="{AC7A74C2-C8EA-44F6-9EF8-04F0B22C60BA}"/>
          </ac:spMkLst>
        </pc:spChg>
        <pc:spChg chg="add mod topLvl">
          <ac:chgData name="Joe Bater" userId="fa207aae31d13b36" providerId="LiveId" clId="{8E6AA82F-D13D-41BF-A892-9B28BC104223}" dt="2021-02-14T17:37:40.091" v="2541" actId="164"/>
          <ac:spMkLst>
            <pc:docMk/>
            <pc:sldMk cId="3657378800" sldId="268"/>
            <ac:spMk id="7" creationId="{D9CAE78B-20EB-4A19-B048-56A6E6914B23}"/>
          </ac:spMkLst>
        </pc:spChg>
        <pc:spChg chg="add mod ord">
          <ac:chgData name="Joe Bater" userId="fa207aae31d13b36" providerId="LiveId" clId="{8E6AA82F-D13D-41BF-A892-9B28BC104223}" dt="2021-01-23T15:14:51.560" v="636" actId="1076"/>
          <ac:spMkLst>
            <pc:docMk/>
            <pc:sldMk cId="3657378800" sldId="268"/>
            <ac:spMk id="8" creationId="{17FCD86B-A5EF-4CF6-BADF-465139CD4580}"/>
          </ac:spMkLst>
        </pc:spChg>
        <pc:spChg chg="mod topLvl">
          <ac:chgData name="Joe Bater" userId="fa207aae31d13b36" providerId="LiveId" clId="{8E6AA82F-D13D-41BF-A892-9B28BC104223}" dt="2021-02-14T17:37:40.091" v="2541" actId="164"/>
          <ac:spMkLst>
            <pc:docMk/>
            <pc:sldMk cId="3657378800" sldId="268"/>
            <ac:spMk id="18" creationId="{32C607C6-2A95-42E1-9E6A-B91374024900}"/>
          </ac:spMkLst>
        </pc:spChg>
        <pc:spChg chg="mod topLvl">
          <ac:chgData name="Joe Bater" userId="fa207aae31d13b36" providerId="LiveId" clId="{8E6AA82F-D13D-41BF-A892-9B28BC104223}" dt="2021-02-14T17:37:40.091" v="2541" actId="164"/>
          <ac:spMkLst>
            <pc:docMk/>
            <pc:sldMk cId="3657378800" sldId="268"/>
            <ac:spMk id="19" creationId="{F9252EA4-25FE-49AB-A8FD-8DBBF049F351}"/>
          </ac:spMkLst>
        </pc:spChg>
        <pc:spChg chg="mod topLvl">
          <ac:chgData name="Joe Bater" userId="fa207aae31d13b36" providerId="LiveId" clId="{8E6AA82F-D13D-41BF-A892-9B28BC104223}" dt="2021-02-14T17:37:40.091" v="2541" actId="164"/>
          <ac:spMkLst>
            <pc:docMk/>
            <pc:sldMk cId="3657378800" sldId="268"/>
            <ac:spMk id="24" creationId="{0179E5C5-00B6-4B60-B26E-C8876D30D796}"/>
          </ac:spMkLst>
        </pc:spChg>
        <pc:spChg chg="mod topLvl">
          <ac:chgData name="Joe Bater" userId="fa207aae31d13b36" providerId="LiveId" clId="{8E6AA82F-D13D-41BF-A892-9B28BC104223}" dt="2021-02-14T17:37:40.091" v="2541" actId="164"/>
          <ac:spMkLst>
            <pc:docMk/>
            <pc:sldMk cId="3657378800" sldId="268"/>
            <ac:spMk id="25" creationId="{4AF818C7-D03D-4FBF-8640-DBD139AB8324}"/>
          </ac:spMkLst>
        </pc:spChg>
        <pc:spChg chg="add mod">
          <ac:chgData name="Joe Bater" userId="fa207aae31d13b36" providerId="LiveId" clId="{8E6AA82F-D13D-41BF-A892-9B28BC104223}" dt="2021-02-14T17:37:40.091" v="2541" actId="164"/>
          <ac:spMkLst>
            <pc:docMk/>
            <pc:sldMk cId="3657378800" sldId="268"/>
            <ac:spMk id="37" creationId="{E67E4103-C1A9-4475-930B-8F39A09831D3}"/>
          </ac:spMkLst>
        </pc:spChg>
        <pc:spChg chg="add mod">
          <ac:chgData name="Joe Bater" userId="fa207aae31d13b36" providerId="LiveId" clId="{8E6AA82F-D13D-41BF-A892-9B28BC104223}" dt="2021-02-14T17:37:40.091" v="2541" actId="164"/>
          <ac:spMkLst>
            <pc:docMk/>
            <pc:sldMk cId="3657378800" sldId="268"/>
            <ac:spMk id="38" creationId="{56D53C24-3A04-4E04-89AB-DA9A89DB4208}"/>
          </ac:spMkLst>
        </pc:spChg>
        <pc:spChg chg="add mod">
          <ac:chgData name="Joe Bater" userId="fa207aae31d13b36" providerId="LiveId" clId="{8E6AA82F-D13D-41BF-A892-9B28BC104223}" dt="2021-02-14T17:37:40.091" v="2541" actId="164"/>
          <ac:spMkLst>
            <pc:docMk/>
            <pc:sldMk cId="3657378800" sldId="268"/>
            <ac:spMk id="39" creationId="{7774F483-5A70-40A0-A1F9-84D65C0A9A4B}"/>
          </ac:spMkLst>
        </pc:spChg>
        <pc:grpChg chg="add del mod">
          <ac:chgData name="Joe Bater" userId="fa207aae31d13b36" providerId="LiveId" clId="{8E6AA82F-D13D-41BF-A892-9B28BC104223}" dt="2021-02-14T17:33:57.663" v="2492" actId="165"/>
          <ac:grpSpMkLst>
            <pc:docMk/>
            <pc:sldMk cId="3657378800" sldId="268"/>
            <ac:grpSpMk id="16" creationId="{57435643-ED9D-4FB6-B6FE-3089481AAF83}"/>
          </ac:grpSpMkLst>
        </pc:grpChg>
        <pc:grpChg chg="add del mod">
          <ac:chgData name="Joe Bater" userId="fa207aae31d13b36" providerId="LiveId" clId="{8E6AA82F-D13D-41BF-A892-9B28BC104223}" dt="2021-02-14T17:33:32.750" v="2489" actId="165"/>
          <ac:grpSpMkLst>
            <pc:docMk/>
            <pc:sldMk cId="3657378800" sldId="268"/>
            <ac:grpSpMk id="17" creationId="{0FDEE069-0CDD-405A-91C5-D7170ADCB81C}"/>
          </ac:grpSpMkLst>
        </pc:grpChg>
        <pc:grpChg chg="add del mod">
          <ac:chgData name="Joe Bater" userId="fa207aae31d13b36" providerId="LiveId" clId="{8E6AA82F-D13D-41BF-A892-9B28BC104223}" dt="2021-02-14T17:33:27.152" v="2488" actId="165"/>
          <ac:grpSpMkLst>
            <pc:docMk/>
            <pc:sldMk cId="3657378800" sldId="268"/>
            <ac:grpSpMk id="23" creationId="{8DB70833-6564-4129-B94C-2D3F5B71E942}"/>
          </ac:grpSpMkLst>
        </pc:grpChg>
        <pc:grpChg chg="add mod">
          <ac:chgData name="Joe Bater" userId="fa207aae31d13b36" providerId="LiveId" clId="{8E6AA82F-D13D-41BF-A892-9B28BC104223}" dt="2021-02-14T17:37:40.091" v="2541" actId="164"/>
          <ac:grpSpMkLst>
            <pc:docMk/>
            <pc:sldMk cId="3657378800" sldId="268"/>
            <ac:grpSpMk id="40" creationId="{169423A0-30B7-4039-88BB-99CD43D5C298}"/>
          </ac:grpSpMkLst>
        </pc:grpChg>
        <pc:graphicFrameChg chg="add del mod">
          <ac:chgData name="Joe Bater" userId="fa207aae31d13b36" providerId="LiveId" clId="{8E6AA82F-D13D-41BF-A892-9B28BC104223}" dt="2021-01-13T19:18:58.312" v="36" actId="478"/>
          <ac:graphicFrameMkLst>
            <pc:docMk/>
            <pc:sldMk cId="3657378800" sldId="268"/>
            <ac:graphicFrameMk id="3" creationId="{6ECA912E-B6EA-4F5E-81E1-FA06AC88D390}"/>
          </ac:graphicFrameMkLst>
        </pc:graphicFrameChg>
        <pc:picChg chg="add mod ord">
          <ac:chgData name="Joe Bater" userId="fa207aae31d13b36" providerId="LiveId" clId="{8E6AA82F-D13D-41BF-A892-9B28BC104223}" dt="2021-01-13T19:23:05.656" v="56" actId="167"/>
          <ac:picMkLst>
            <pc:docMk/>
            <pc:sldMk cId="3657378800" sldId="268"/>
            <ac:picMk id="4" creationId="{1271DD55-9FFF-45F2-816E-8B0CB56B9F1C}"/>
          </ac:picMkLst>
        </pc:picChg>
        <pc:picChg chg="add del mod">
          <ac:chgData name="Joe Bater" userId="fa207aae31d13b36" providerId="LiveId" clId="{8E6AA82F-D13D-41BF-A892-9B28BC104223}" dt="2021-01-23T15:14:42.117" v="635" actId="478"/>
          <ac:picMkLst>
            <pc:docMk/>
            <pc:sldMk cId="3657378800" sldId="268"/>
            <ac:picMk id="9" creationId="{93B9A29D-8445-4B69-9766-0EA598D6FF85}"/>
          </ac:picMkLst>
        </pc:picChg>
        <pc:picChg chg="add mod">
          <ac:chgData name="Joe Bater" userId="fa207aae31d13b36" providerId="LiveId" clId="{8E6AA82F-D13D-41BF-A892-9B28BC104223}" dt="2021-01-23T15:14:57.806" v="638" actId="1076"/>
          <ac:picMkLst>
            <pc:docMk/>
            <pc:sldMk cId="3657378800" sldId="268"/>
            <ac:picMk id="10" creationId="{1E15B18E-0781-47A9-9396-E2C3E038C50D}"/>
          </ac:picMkLst>
        </pc:picChg>
        <pc:cxnChg chg="add mod topLvl">
          <ac:chgData name="Joe Bater" userId="fa207aae31d13b36" providerId="LiveId" clId="{8E6AA82F-D13D-41BF-A892-9B28BC104223}" dt="2021-02-14T17:37:40.091" v="2541" actId="164"/>
          <ac:cxnSpMkLst>
            <pc:docMk/>
            <pc:sldMk cId="3657378800" sldId="268"/>
            <ac:cxnSpMk id="11" creationId="{51456EC1-E53E-4464-9B58-4DDE1B4E9430}"/>
          </ac:cxnSpMkLst>
        </pc:cxnChg>
        <pc:cxnChg chg="add mod topLvl">
          <ac:chgData name="Joe Bater" userId="fa207aae31d13b36" providerId="LiveId" clId="{8E6AA82F-D13D-41BF-A892-9B28BC104223}" dt="2021-02-14T17:37:40.091" v="2541" actId="164"/>
          <ac:cxnSpMkLst>
            <pc:docMk/>
            <pc:sldMk cId="3657378800" sldId="268"/>
            <ac:cxnSpMk id="13" creationId="{D91C50F5-FB9B-4E28-A5D6-E4337A9A9A35}"/>
          </ac:cxnSpMkLst>
        </pc:cxnChg>
        <pc:cxnChg chg="add mod topLvl">
          <ac:chgData name="Joe Bater" userId="fa207aae31d13b36" providerId="LiveId" clId="{8E6AA82F-D13D-41BF-A892-9B28BC104223}" dt="2021-02-14T17:37:40.091" v="2541" actId="164"/>
          <ac:cxnSpMkLst>
            <pc:docMk/>
            <pc:sldMk cId="3657378800" sldId="268"/>
            <ac:cxnSpMk id="15" creationId="{217BD752-1412-4520-940F-B4D22ED475A7}"/>
          </ac:cxnSpMkLst>
        </pc:cxnChg>
        <pc:cxnChg chg="mod topLvl">
          <ac:chgData name="Joe Bater" userId="fa207aae31d13b36" providerId="LiveId" clId="{8E6AA82F-D13D-41BF-A892-9B28BC104223}" dt="2021-02-14T17:37:40.091" v="2541" actId="164"/>
          <ac:cxnSpMkLst>
            <pc:docMk/>
            <pc:sldMk cId="3657378800" sldId="268"/>
            <ac:cxnSpMk id="20" creationId="{ACCDA608-157A-400D-BB43-C1990C5D182E}"/>
          </ac:cxnSpMkLst>
        </pc:cxnChg>
        <pc:cxnChg chg="mod topLvl">
          <ac:chgData name="Joe Bater" userId="fa207aae31d13b36" providerId="LiveId" clId="{8E6AA82F-D13D-41BF-A892-9B28BC104223}" dt="2021-02-14T17:37:40.091" v="2541" actId="164"/>
          <ac:cxnSpMkLst>
            <pc:docMk/>
            <pc:sldMk cId="3657378800" sldId="268"/>
            <ac:cxnSpMk id="21" creationId="{9B427548-116C-4B55-8E98-ED44834218A5}"/>
          </ac:cxnSpMkLst>
        </pc:cxnChg>
        <pc:cxnChg chg="mod topLvl">
          <ac:chgData name="Joe Bater" userId="fa207aae31d13b36" providerId="LiveId" clId="{8E6AA82F-D13D-41BF-A892-9B28BC104223}" dt="2021-02-14T17:37:40.091" v="2541" actId="164"/>
          <ac:cxnSpMkLst>
            <pc:docMk/>
            <pc:sldMk cId="3657378800" sldId="268"/>
            <ac:cxnSpMk id="22" creationId="{C28E5B5E-A944-4E0F-8F9A-3E626392DB50}"/>
          </ac:cxnSpMkLst>
        </pc:cxnChg>
        <pc:cxnChg chg="mod topLvl">
          <ac:chgData name="Joe Bater" userId="fa207aae31d13b36" providerId="LiveId" clId="{8E6AA82F-D13D-41BF-A892-9B28BC104223}" dt="2021-02-14T17:37:40.091" v="2541" actId="164"/>
          <ac:cxnSpMkLst>
            <pc:docMk/>
            <pc:sldMk cId="3657378800" sldId="268"/>
            <ac:cxnSpMk id="26" creationId="{FD57D219-1CF2-4176-947E-2B0528961476}"/>
          </ac:cxnSpMkLst>
        </pc:cxnChg>
        <pc:cxnChg chg="mod topLvl">
          <ac:chgData name="Joe Bater" userId="fa207aae31d13b36" providerId="LiveId" clId="{8E6AA82F-D13D-41BF-A892-9B28BC104223}" dt="2021-02-14T17:37:40.091" v="2541" actId="164"/>
          <ac:cxnSpMkLst>
            <pc:docMk/>
            <pc:sldMk cId="3657378800" sldId="268"/>
            <ac:cxnSpMk id="27" creationId="{5F5C18B0-F547-4FF6-9BF0-ED3AF163A0CE}"/>
          </ac:cxnSpMkLst>
        </pc:cxnChg>
        <pc:cxnChg chg="mod topLvl">
          <ac:chgData name="Joe Bater" userId="fa207aae31d13b36" providerId="LiveId" clId="{8E6AA82F-D13D-41BF-A892-9B28BC104223}" dt="2021-02-14T17:37:40.091" v="2541" actId="164"/>
          <ac:cxnSpMkLst>
            <pc:docMk/>
            <pc:sldMk cId="3657378800" sldId="268"/>
            <ac:cxnSpMk id="28" creationId="{32909134-49BD-4DF3-8635-97579BC0BB82}"/>
          </ac:cxnSpMkLst>
        </pc:cxnChg>
        <pc:cxnChg chg="add mod">
          <ac:chgData name="Joe Bater" userId="fa207aae31d13b36" providerId="LiveId" clId="{8E6AA82F-D13D-41BF-A892-9B28BC104223}" dt="2021-02-14T17:37:40.091" v="2541" actId="164"/>
          <ac:cxnSpMkLst>
            <pc:docMk/>
            <pc:sldMk cId="3657378800" sldId="268"/>
            <ac:cxnSpMk id="33" creationId="{FA5EEFC0-05FC-4EB3-849D-6285AA026853}"/>
          </ac:cxnSpMkLst>
        </pc:cxnChg>
        <pc:cxnChg chg="add mod">
          <ac:chgData name="Joe Bater" userId="fa207aae31d13b36" providerId="LiveId" clId="{8E6AA82F-D13D-41BF-A892-9B28BC104223}" dt="2021-02-14T17:37:40.091" v="2541" actId="164"/>
          <ac:cxnSpMkLst>
            <pc:docMk/>
            <pc:sldMk cId="3657378800" sldId="268"/>
            <ac:cxnSpMk id="36" creationId="{F5486483-B8C8-4880-8FF5-0B972F918EF9}"/>
          </ac:cxnSpMkLst>
        </pc:cxnChg>
      </pc:sldChg>
      <pc:sldChg chg="addSp delSp modSp new mod">
        <pc:chgData name="Joe Bater" userId="fa207aae31d13b36" providerId="LiveId" clId="{8E6AA82F-D13D-41BF-A892-9B28BC104223}" dt="2021-02-14T22:26:46.057" v="3772" actId="478"/>
        <pc:sldMkLst>
          <pc:docMk/>
          <pc:sldMk cId="2814745193" sldId="269"/>
        </pc:sldMkLst>
        <pc:spChg chg="mod">
          <ac:chgData name="Joe Bater" userId="fa207aae31d13b36" providerId="LiveId" clId="{8E6AA82F-D13D-41BF-A892-9B28BC104223}" dt="2021-01-23T15:26:28.511" v="742" actId="1076"/>
          <ac:spMkLst>
            <pc:docMk/>
            <pc:sldMk cId="2814745193" sldId="269"/>
            <ac:spMk id="2" creationId="{C16D5141-6B3F-4245-84C9-A17FF6C73F4B}"/>
          </ac:spMkLst>
        </pc:spChg>
        <pc:spChg chg="add mod">
          <ac:chgData name="Joe Bater" userId="fa207aae31d13b36" providerId="LiveId" clId="{8E6AA82F-D13D-41BF-A892-9B28BC104223}" dt="2021-02-14T20:54:21.776" v="3160" actId="692"/>
          <ac:spMkLst>
            <pc:docMk/>
            <pc:sldMk cId="2814745193" sldId="269"/>
            <ac:spMk id="3" creationId="{085D32D1-7A5B-400B-B737-C651A5711A9C}"/>
          </ac:spMkLst>
        </pc:spChg>
        <pc:spChg chg="add mod">
          <ac:chgData name="Joe Bater" userId="fa207aae31d13b36" providerId="LiveId" clId="{8E6AA82F-D13D-41BF-A892-9B28BC104223}" dt="2021-02-14T20:54:21.776" v="3160" actId="692"/>
          <ac:spMkLst>
            <pc:docMk/>
            <pc:sldMk cId="2814745193" sldId="269"/>
            <ac:spMk id="4" creationId="{A6E9013C-ADAB-4E4F-825B-735BD4ACD3F6}"/>
          </ac:spMkLst>
        </pc:spChg>
        <pc:spChg chg="add mod">
          <ac:chgData name="Joe Bater" userId="fa207aae31d13b36" providerId="LiveId" clId="{8E6AA82F-D13D-41BF-A892-9B28BC104223}" dt="2021-02-14T20:54:21.776" v="3160" actId="692"/>
          <ac:spMkLst>
            <pc:docMk/>
            <pc:sldMk cId="2814745193" sldId="269"/>
            <ac:spMk id="5" creationId="{E6DD5B1A-7AB5-44A8-8199-8F5A71880A7F}"/>
          </ac:spMkLst>
        </pc:spChg>
        <pc:spChg chg="add mod">
          <ac:chgData name="Joe Bater" userId="fa207aae31d13b36" providerId="LiveId" clId="{8E6AA82F-D13D-41BF-A892-9B28BC104223}" dt="2021-02-14T20:56:20.836" v="3170" actId="692"/>
          <ac:spMkLst>
            <pc:docMk/>
            <pc:sldMk cId="2814745193" sldId="269"/>
            <ac:spMk id="6" creationId="{3F1437DF-9DC7-415D-BFBD-BBCD8C035E5F}"/>
          </ac:spMkLst>
        </pc:spChg>
        <pc:spChg chg="add del mod">
          <ac:chgData name="Joe Bater" userId="fa207aae31d13b36" providerId="LiveId" clId="{8E6AA82F-D13D-41BF-A892-9B28BC104223}" dt="2021-01-23T15:25:02.121" v="728" actId="478"/>
          <ac:spMkLst>
            <pc:docMk/>
            <pc:sldMk cId="2814745193" sldId="269"/>
            <ac:spMk id="7" creationId="{A3D57F3C-A881-429F-9377-C63C59DA64B9}"/>
          </ac:spMkLst>
        </pc:spChg>
        <pc:spChg chg="add mod">
          <ac:chgData name="Joe Bater" userId="fa207aae31d13b36" providerId="LiveId" clId="{8E6AA82F-D13D-41BF-A892-9B28BC104223}" dt="2021-02-14T20:58:14.006" v="3180" actId="207"/>
          <ac:spMkLst>
            <pc:docMk/>
            <pc:sldMk cId="2814745193" sldId="269"/>
            <ac:spMk id="8" creationId="{58AA494E-7E24-48F1-A24F-ACFB38C17B82}"/>
          </ac:spMkLst>
        </pc:spChg>
        <pc:spChg chg="add mod">
          <ac:chgData name="Joe Bater" userId="fa207aae31d13b36" providerId="LiveId" clId="{8E6AA82F-D13D-41BF-A892-9B28BC104223}" dt="2021-02-14T20:56:20.836" v="3170" actId="692"/>
          <ac:spMkLst>
            <pc:docMk/>
            <pc:sldMk cId="2814745193" sldId="269"/>
            <ac:spMk id="9" creationId="{9C830254-1731-4F59-BE24-99FA64B453E8}"/>
          </ac:spMkLst>
        </pc:spChg>
        <pc:spChg chg="add del mod">
          <ac:chgData name="Joe Bater" userId="fa207aae31d13b36" providerId="LiveId" clId="{8E6AA82F-D13D-41BF-A892-9B28BC104223}" dt="2021-01-23T15:25:04.732" v="729" actId="478"/>
          <ac:spMkLst>
            <pc:docMk/>
            <pc:sldMk cId="2814745193" sldId="269"/>
            <ac:spMk id="10" creationId="{DADE1B38-587B-460B-B0D5-4109755CA4C3}"/>
          </ac:spMkLst>
        </pc:spChg>
        <pc:spChg chg="add del mod">
          <ac:chgData name="Joe Bater" userId="fa207aae31d13b36" providerId="LiveId" clId="{8E6AA82F-D13D-41BF-A892-9B28BC104223}" dt="2021-01-23T16:03:33.176" v="1154" actId="478"/>
          <ac:spMkLst>
            <pc:docMk/>
            <pc:sldMk cId="2814745193" sldId="269"/>
            <ac:spMk id="55" creationId="{8C40A427-2AC6-4675-AA59-3596F1BFFA0E}"/>
          </ac:spMkLst>
        </pc:spChg>
        <pc:spChg chg="add del mod">
          <ac:chgData name="Joe Bater" userId="fa207aae31d13b36" providerId="LiveId" clId="{8E6AA82F-D13D-41BF-A892-9B28BC104223}" dt="2021-01-23T16:03:33.176" v="1154" actId="478"/>
          <ac:spMkLst>
            <pc:docMk/>
            <pc:sldMk cId="2814745193" sldId="269"/>
            <ac:spMk id="56" creationId="{76C6FD29-5186-4C78-B9C5-B222C70A8470}"/>
          </ac:spMkLst>
        </pc:spChg>
        <pc:spChg chg="add del mod">
          <ac:chgData name="Joe Bater" userId="fa207aae31d13b36" providerId="LiveId" clId="{8E6AA82F-D13D-41BF-A892-9B28BC104223}" dt="2021-01-23T16:03:33.176" v="1154" actId="478"/>
          <ac:spMkLst>
            <pc:docMk/>
            <pc:sldMk cId="2814745193" sldId="269"/>
            <ac:spMk id="57" creationId="{D6FA68D3-0C7A-419C-9A3E-DA21BC3683B4}"/>
          </ac:spMkLst>
        </pc:spChg>
        <pc:spChg chg="add del mod">
          <ac:chgData name="Joe Bater" userId="fa207aae31d13b36" providerId="LiveId" clId="{8E6AA82F-D13D-41BF-A892-9B28BC104223}" dt="2021-01-23T16:03:33.176" v="1154" actId="478"/>
          <ac:spMkLst>
            <pc:docMk/>
            <pc:sldMk cId="2814745193" sldId="269"/>
            <ac:spMk id="58" creationId="{CD764D8A-FDF8-4AF7-A429-6E13317393A6}"/>
          </ac:spMkLst>
        </pc:spChg>
        <pc:spChg chg="add del mod">
          <ac:chgData name="Joe Bater" userId="fa207aae31d13b36" providerId="LiveId" clId="{8E6AA82F-D13D-41BF-A892-9B28BC104223}" dt="2021-02-14T22:26:46.057" v="3772" actId="478"/>
          <ac:spMkLst>
            <pc:docMk/>
            <pc:sldMk cId="2814745193" sldId="269"/>
            <ac:spMk id="59" creationId="{252ECF71-0CA6-41BD-8B5D-617F53F0C9DD}"/>
          </ac:spMkLst>
        </pc:spChg>
        <pc:spChg chg="add del mod">
          <ac:chgData name="Joe Bater" userId="fa207aae31d13b36" providerId="LiveId" clId="{8E6AA82F-D13D-41BF-A892-9B28BC104223}" dt="2021-01-23T16:03:33.176" v="1154" actId="478"/>
          <ac:spMkLst>
            <pc:docMk/>
            <pc:sldMk cId="2814745193" sldId="269"/>
            <ac:spMk id="59" creationId="{E02FBDB2-7105-46FB-A48F-080E06F67685}"/>
          </ac:spMkLst>
        </pc:spChg>
        <pc:spChg chg="add del mod">
          <ac:chgData name="Joe Bater" userId="fa207aae31d13b36" providerId="LiveId" clId="{8E6AA82F-D13D-41BF-A892-9B28BC104223}" dt="2021-01-23T16:03:33.176" v="1154" actId="478"/>
          <ac:spMkLst>
            <pc:docMk/>
            <pc:sldMk cId="2814745193" sldId="269"/>
            <ac:spMk id="60" creationId="{B6A94B92-09DC-4FDA-B9B4-DFB06C65A75D}"/>
          </ac:spMkLst>
        </pc:spChg>
        <pc:spChg chg="add del mod">
          <ac:chgData name="Joe Bater" userId="fa207aae31d13b36" providerId="LiveId" clId="{8E6AA82F-D13D-41BF-A892-9B28BC104223}" dt="2021-01-23T16:03:33.176" v="1154" actId="478"/>
          <ac:spMkLst>
            <pc:docMk/>
            <pc:sldMk cId="2814745193" sldId="269"/>
            <ac:spMk id="61" creationId="{68E1F229-B0F5-4DA2-B65B-EF0112F421C0}"/>
          </ac:spMkLst>
        </pc:spChg>
        <pc:spChg chg="add del mod">
          <ac:chgData name="Joe Bater" userId="fa207aae31d13b36" providerId="LiveId" clId="{8E6AA82F-D13D-41BF-A892-9B28BC104223}" dt="2021-01-23T16:03:33.176" v="1154" actId="478"/>
          <ac:spMkLst>
            <pc:docMk/>
            <pc:sldMk cId="2814745193" sldId="269"/>
            <ac:spMk id="62" creationId="{8A8D7C33-8E28-4136-A1FB-36ACD4F86840}"/>
          </ac:spMkLst>
        </pc:spChg>
        <pc:spChg chg="add mod">
          <ac:chgData name="Joe Bater" userId="fa207aae31d13b36" providerId="LiveId" clId="{8E6AA82F-D13D-41BF-A892-9B28BC104223}" dt="2021-01-23T15:35:23.309" v="841" actId="1076"/>
          <ac:spMkLst>
            <pc:docMk/>
            <pc:sldMk cId="2814745193" sldId="269"/>
            <ac:spMk id="65" creationId="{F1A8F4D7-6CA2-45A9-8C40-9E2393BCC687}"/>
          </ac:spMkLst>
        </pc:spChg>
        <pc:spChg chg="add mod">
          <ac:chgData name="Joe Bater" userId="fa207aae31d13b36" providerId="LiveId" clId="{8E6AA82F-D13D-41BF-A892-9B28BC104223}" dt="2021-01-23T15:38:49.762" v="881" actId="1076"/>
          <ac:spMkLst>
            <pc:docMk/>
            <pc:sldMk cId="2814745193" sldId="269"/>
            <ac:spMk id="66" creationId="{6D672ACE-4CE3-47C4-B755-5876C3660334}"/>
          </ac:spMkLst>
        </pc:spChg>
        <pc:spChg chg="add mod">
          <ac:chgData name="Joe Bater" userId="fa207aae31d13b36" providerId="LiveId" clId="{8E6AA82F-D13D-41BF-A892-9B28BC104223}" dt="2021-01-23T15:36:30.685" v="849" actId="1076"/>
          <ac:spMkLst>
            <pc:docMk/>
            <pc:sldMk cId="2814745193" sldId="269"/>
            <ac:spMk id="67" creationId="{FFF2388D-55BC-453C-A7DF-53A8741C74D7}"/>
          </ac:spMkLst>
        </pc:spChg>
        <pc:spChg chg="add mod">
          <ac:chgData name="Joe Bater" userId="fa207aae31d13b36" providerId="LiveId" clId="{8E6AA82F-D13D-41BF-A892-9B28BC104223}" dt="2021-01-23T15:44:42.942" v="984" actId="1076"/>
          <ac:spMkLst>
            <pc:docMk/>
            <pc:sldMk cId="2814745193" sldId="269"/>
            <ac:spMk id="68" creationId="{9B6ECCB6-C56B-431E-B73E-7093B0B0BEC2}"/>
          </ac:spMkLst>
        </pc:spChg>
        <pc:spChg chg="add del mod">
          <ac:chgData name="Joe Bater" userId="fa207aae31d13b36" providerId="LiveId" clId="{8E6AA82F-D13D-41BF-A892-9B28BC104223}" dt="2021-01-23T15:39:41.095" v="888" actId="478"/>
          <ac:spMkLst>
            <pc:docMk/>
            <pc:sldMk cId="2814745193" sldId="269"/>
            <ac:spMk id="69" creationId="{523AD96B-9BBE-4FD6-ACEE-4B15DD684F69}"/>
          </ac:spMkLst>
        </pc:spChg>
        <pc:spChg chg="add del mod">
          <ac:chgData name="Joe Bater" userId="fa207aae31d13b36" providerId="LiveId" clId="{8E6AA82F-D13D-41BF-A892-9B28BC104223}" dt="2021-01-23T15:39:41.095" v="888" actId="478"/>
          <ac:spMkLst>
            <pc:docMk/>
            <pc:sldMk cId="2814745193" sldId="269"/>
            <ac:spMk id="70" creationId="{C44AA82A-D7CE-40C8-A1C9-064F48CD898C}"/>
          </ac:spMkLst>
        </pc:spChg>
        <pc:spChg chg="add del mod">
          <ac:chgData name="Joe Bater" userId="fa207aae31d13b36" providerId="LiveId" clId="{8E6AA82F-D13D-41BF-A892-9B28BC104223}" dt="2021-01-23T15:39:41.095" v="888" actId="478"/>
          <ac:spMkLst>
            <pc:docMk/>
            <pc:sldMk cId="2814745193" sldId="269"/>
            <ac:spMk id="71" creationId="{F06BBC12-9ABE-43A3-83FD-E82673FFCA13}"/>
          </ac:spMkLst>
        </pc:spChg>
        <pc:spChg chg="add mod">
          <ac:chgData name="Joe Bater" userId="fa207aae31d13b36" providerId="LiveId" clId="{8E6AA82F-D13D-41BF-A892-9B28BC104223}" dt="2021-01-23T15:39:33.552" v="887" actId="1076"/>
          <ac:spMkLst>
            <pc:docMk/>
            <pc:sldMk cId="2814745193" sldId="269"/>
            <ac:spMk id="72" creationId="{03300341-B221-4356-9E62-F7542536A8CB}"/>
          </ac:spMkLst>
        </pc:spChg>
        <pc:spChg chg="add mod">
          <ac:chgData name="Joe Bater" userId="fa207aae31d13b36" providerId="LiveId" clId="{8E6AA82F-D13D-41BF-A892-9B28BC104223}" dt="2021-01-23T15:39:05.420" v="884" actId="1076"/>
          <ac:spMkLst>
            <pc:docMk/>
            <pc:sldMk cId="2814745193" sldId="269"/>
            <ac:spMk id="73" creationId="{387011AB-2F59-4A45-B653-EC2C0EF61F66}"/>
          </ac:spMkLst>
        </pc:spChg>
        <pc:spChg chg="add mod">
          <ac:chgData name="Joe Bater" userId="fa207aae31d13b36" providerId="LiveId" clId="{8E6AA82F-D13D-41BF-A892-9B28BC104223}" dt="2021-01-23T15:39:16.533" v="885" actId="1076"/>
          <ac:spMkLst>
            <pc:docMk/>
            <pc:sldMk cId="2814745193" sldId="269"/>
            <ac:spMk id="74" creationId="{F8C2703B-0B93-4785-BA13-E5821EBEBD3B}"/>
          </ac:spMkLst>
        </pc:spChg>
        <pc:spChg chg="add mod">
          <ac:chgData name="Joe Bater" userId="fa207aae31d13b36" providerId="LiveId" clId="{8E6AA82F-D13D-41BF-A892-9B28BC104223}" dt="2021-01-23T15:39:21.446" v="886" actId="1076"/>
          <ac:spMkLst>
            <pc:docMk/>
            <pc:sldMk cId="2814745193" sldId="269"/>
            <ac:spMk id="75" creationId="{4B3890FA-9604-48AD-BA06-39CEF813271D}"/>
          </ac:spMkLst>
        </pc:spChg>
        <pc:spChg chg="add mod">
          <ac:chgData name="Joe Bater" userId="fa207aae31d13b36" providerId="LiveId" clId="{8E6AA82F-D13D-41BF-A892-9B28BC104223}" dt="2021-01-23T15:38:58.387" v="882" actId="1076"/>
          <ac:spMkLst>
            <pc:docMk/>
            <pc:sldMk cId="2814745193" sldId="269"/>
            <ac:spMk id="76" creationId="{CB50F101-E467-420F-B2F9-A7E1EC29702D}"/>
          </ac:spMkLst>
        </pc:spChg>
        <pc:spChg chg="add mod">
          <ac:chgData name="Joe Bater" userId="fa207aae31d13b36" providerId="LiveId" clId="{8E6AA82F-D13D-41BF-A892-9B28BC104223}" dt="2021-01-23T15:40:21.673" v="894" actId="1076"/>
          <ac:spMkLst>
            <pc:docMk/>
            <pc:sldMk cId="2814745193" sldId="269"/>
            <ac:spMk id="77" creationId="{EEFCC46B-BE1B-4113-B778-2E18F8C15568}"/>
          </ac:spMkLst>
        </pc:spChg>
        <pc:spChg chg="add mod">
          <ac:chgData name="Joe Bater" userId="fa207aae31d13b36" providerId="LiveId" clId="{8E6AA82F-D13D-41BF-A892-9B28BC104223}" dt="2021-01-23T15:40:43.644" v="904" actId="20577"/>
          <ac:spMkLst>
            <pc:docMk/>
            <pc:sldMk cId="2814745193" sldId="269"/>
            <ac:spMk id="78" creationId="{AABE75CB-E9E8-42A4-AD6D-D2B19CC178B3}"/>
          </ac:spMkLst>
        </pc:spChg>
        <pc:spChg chg="add mod">
          <ac:chgData name="Joe Bater" userId="fa207aae31d13b36" providerId="LiveId" clId="{8E6AA82F-D13D-41BF-A892-9B28BC104223}" dt="2021-01-23T15:40:46.389" v="906" actId="20577"/>
          <ac:spMkLst>
            <pc:docMk/>
            <pc:sldMk cId="2814745193" sldId="269"/>
            <ac:spMk id="79" creationId="{5A1319C8-E396-461A-8E54-C026D2537BD9}"/>
          </ac:spMkLst>
        </pc:spChg>
        <pc:spChg chg="add mod">
          <ac:chgData name="Joe Bater" userId="fa207aae31d13b36" providerId="LiveId" clId="{8E6AA82F-D13D-41BF-A892-9B28BC104223}" dt="2021-01-30T08:55:38.356" v="1339" actId="20577"/>
          <ac:spMkLst>
            <pc:docMk/>
            <pc:sldMk cId="2814745193" sldId="269"/>
            <ac:spMk id="80" creationId="{7DE8E44D-549C-408F-A193-9D4354B821FB}"/>
          </ac:spMkLst>
        </pc:spChg>
        <pc:spChg chg="add mod">
          <ac:chgData name="Joe Bater" userId="fa207aae31d13b36" providerId="LiveId" clId="{8E6AA82F-D13D-41BF-A892-9B28BC104223}" dt="2021-01-30T08:59:30.886" v="1384" actId="20577"/>
          <ac:spMkLst>
            <pc:docMk/>
            <pc:sldMk cId="2814745193" sldId="269"/>
            <ac:spMk id="81" creationId="{6F07AEE2-B251-4363-B069-13DBF3B5B0C8}"/>
          </ac:spMkLst>
        </pc:spChg>
        <pc:spChg chg="add mod">
          <ac:chgData name="Joe Bater" userId="fa207aae31d13b36" providerId="LiveId" clId="{8E6AA82F-D13D-41BF-A892-9B28BC104223}" dt="2021-01-30T09:02:17.518" v="1401" actId="20577"/>
          <ac:spMkLst>
            <pc:docMk/>
            <pc:sldMk cId="2814745193" sldId="269"/>
            <ac:spMk id="82" creationId="{4042DA6B-C658-4EC3-B22B-C06586CF9F36}"/>
          </ac:spMkLst>
        </pc:spChg>
        <pc:spChg chg="add mod">
          <ac:chgData name="Joe Bater" userId="fa207aae31d13b36" providerId="LiveId" clId="{8E6AA82F-D13D-41BF-A892-9B28BC104223}" dt="2021-01-23T15:55:21.744" v="1080" actId="1076"/>
          <ac:spMkLst>
            <pc:docMk/>
            <pc:sldMk cId="2814745193" sldId="269"/>
            <ac:spMk id="83" creationId="{2AFC05A5-E15B-4FC6-9453-D0DAF803A472}"/>
          </ac:spMkLst>
        </pc:spChg>
        <pc:spChg chg="add mod">
          <ac:chgData name="Joe Bater" userId="fa207aae31d13b36" providerId="LiveId" clId="{8E6AA82F-D13D-41BF-A892-9B28BC104223}" dt="2021-01-23T15:55:45.570" v="1089" actId="1076"/>
          <ac:spMkLst>
            <pc:docMk/>
            <pc:sldMk cId="2814745193" sldId="269"/>
            <ac:spMk id="84" creationId="{6499DD53-F445-4B27-9DCD-0F1DF4B1F93D}"/>
          </ac:spMkLst>
        </pc:spChg>
        <pc:spChg chg="add mod">
          <ac:chgData name="Joe Bater" userId="fa207aae31d13b36" providerId="LiveId" clId="{8E6AA82F-D13D-41BF-A892-9B28BC104223}" dt="2021-01-23T15:56:08.630" v="1098" actId="1076"/>
          <ac:spMkLst>
            <pc:docMk/>
            <pc:sldMk cId="2814745193" sldId="269"/>
            <ac:spMk id="85" creationId="{87EB7A3F-C8E8-4247-9E1C-6F8C0745FC87}"/>
          </ac:spMkLst>
        </pc:spChg>
        <pc:spChg chg="add del mod">
          <ac:chgData name="Joe Bater" userId="fa207aae31d13b36" providerId="LiveId" clId="{8E6AA82F-D13D-41BF-A892-9B28BC104223}" dt="2021-01-23T15:56:33.911" v="1100"/>
          <ac:spMkLst>
            <pc:docMk/>
            <pc:sldMk cId="2814745193" sldId="269"/>
            <ac:spMk id="86" creationId="{9138DF23-0B58-4058-8EDD-10770FA8263C}"/>
          </ac:spMkLst>
        </pc:spChg>
        <pc:spChg chg="add del mod">
          <ac:chgData name="Joe Bater" userId="fa207aae31d13b36" providerId="LiveId" clId="{8E6AA82F-D13D-41BF-A892-9B28BC104223}" dt="2021-01-23T15:56:33.911" v="1100"/>
          <ac:spMkLst>
            <pc:docMk/>
            <pc:sldMk cId="2814745193" sldId="269"/>
            <ac:spMk id="87" creationId="{3D9084D9-4F33-4AEC-A5F8-86BE553CCE1F}"/>
          </ac:spMkLst>
        </pc:spChg>
        <pc:spChg chg="add del mod">
          <ac:chgData name="Joe Bater" userId="fa207aae31d13b36" providerId="LiveId" clId="{8E6AA82F-D13D-41BF-A892-9B28BC104223}" dt="2021-01-23T15:56:33.911" v="1100"/>
          <ac:spMkLst>
            <pc:docMk/>
            <pc:sldMk cId="2814745193" sldId="269"/>
            <ac:spMk id="88" creationId="{8BF0FE0A-82C0-461A-B13B-908CC7FFECC7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90" creationId="{9F8D4C84-4AD6-49C5-A03E-615E79BE63C9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91" creationId="{D07407C3-B5F9-45CB-9648-A72CA522C80D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92" creationId="{2F8A7663-83AB-4917-AFCA-C9EDE4F3F8A9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93" creationId="{97505465-7ABB-4DB7-86D0-7684EC87FC22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94" creationId="{3C9269D0-500A-44FC-B3C9-D4CE222B50EC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95" creationId="{1685BF79-A04B-41C7-B7FF-C145A6DA786E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96" creationId="{EE7586B3-C4F8-4297-A53B-6D21B0257B7B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97" creationId="{F45E3F08-3CDB-4584-8053-C7DB2C12C60A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98" creationId="{39B1F530-B021-433A-8E44-28692574E640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99" creationId="{EA855C6D-52A0-4B18-96FB-97E13AD30625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00" creationId="{4D3C06DC-CF4E-4A9D-8D3F-B929CCEF655C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01" creationId="{D5601413-F56E-432E-BF7C-AEE4EB131180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02" creationId="{F785F02A-6DED-44BA-B1F0-E3EAAA9FFE4A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03" creationId="{EAA50311-78F2-4973-B953-C1359490EBD7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04" creationId="{C2FD6D38-5F40-4664-917F-110EB6A35807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05" creationId="{DAE1433D-DBFD-4736-A5DB-2E2B1B2FA1F6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06" creationId="{B50BCE72-AD89-469B-9A64-87867B09FB6D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07" creationId="{385D4786-32C3-4E7C-BEE8-2F0A3A67F782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08" creationId="{11C649F3-3B85-4ED0-8E64-D0E03F3B08E1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09" creationId="{5E0818A4-1D73-4919-8779-312F258E5F5B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10" creationId="{1ABD4A3B-1A1B-47A0-9FF0-06D9C7152881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11" creationId="{94A3554C-ED20-4056-B15F-293C99D9A740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12" creationId="{91B5FB8F-7941-49E1-A581-E8BCFD318983}"/>
          </ac:spMkLst>
        </pc:spChg>
        <pc:spChg chg="mod">
          <ac:chgData name="Joe Bater" userId="fa207aae31d13b36" providerId="LiveId" clId="{8E6AA82F-D13D-41BF-A892-9B28BC104223}" dt="2021-01-23T16:03:48.620" v="1156"/>
          <ac:spMkLst>
            <pc:docMk/>
            <pc:sldMk cId="2814745193" sldId="269"/>
            <ac:spMk id="113" creationId="{62CC384F-43D9-4247-A643-C048DE35B1C6}"/>
          </ac:spMkLst>
        </pc:spChg>
        <pc:grpChg chg="add del mod">
          <ac:chgData name="Joe Bater" userId="fa207aae31d13b36" providerId="LiveId" clId="{8E6AA82F-D13D-41BF-A892-9B28BC104223}" dt="2021-01-23T16:30:38.943" v="1171" actId="478"/>
          <ac:grpSpMkLst>
            <pc:docMk/>
            <pc:sldMk cId="2814745193" sldId="269"/>
            <ac:grpSpMk id="89" creationId="{C0654860-6440-47E0-A58D-A5D10DF311DE}"/>
          </ac:grpSpMkLst>
        </pc:grpChg>
        <pc:picChg chg="add mod">
          <ac:chgData name="Joe Bater" userId="fa207aae31d13b36" providerId="LiveId" clId="{8E6AA82F-D13D-41BF-A892-9B28BC104223}" dt="2021-01-23T16:30:46.880" v="1172" actId="1076"/>
          <ac:picMkLst>
            <pc:docMk/>
            <pc:sldMk cId="2814745193" sldId="269"/>
            <ac:picMk id="117" creationId="{5C96EB3D-7A96-4537-A0BD-EF2465CBD95F}"/>
          </ac:picMkLst>
        </pc:picChg>
        <pc:cxnChg chg="add">
          <ac:chgData name="Joe Bater" userId="fa207aae31d13b36" providerId="LiveId" clId="{8E6AA82F-D13D-41BF-A892-9B28BC104223}" dt="2021-01-23T15:25:14.799" v="730" actId="11529"/>
          <ac:cxnSpMkLst>
            <pc:docMk/>
            <pc:sldMk cId="2814745193" sldId="269"/>
            <ac:cxnSpMk id="12" creationId="{3D537FA4-EE9A-449B-8AC0-05477670737C}"/>
          </ac:cxnSpMkLst>
        </pc:cxnChg>
        <pc:cxnChg chg="add mod">
          <ac:chgData name="Joe Bater" userId="fa207aae31d13b36" providerId="LiveId" clId="{8E6AA82F-D13D-41BF-A892-9B28BC104223}" dt="2021-01-23T15:25:22.591" v="732" actId="1076"/>
          <ac:cxnSpMkLst>
            <pc:docMk/>
            <pc:sldMk cId="2814745193" sldId="269"/>
            <ac:cxnSpMk id="13" creationId="{6018C282-C1AA-46B6-9058-8602CCC45BA1}"/>
          </ac:cxnSpMkLst>
        </pc:cxnChg>
        <pc:cxnChg chg="add mod">
          <ac:chgData name="Joe Bater" userId="fa207aae31d13b36" providerId="LiveId" clId="{8E6AA82F-D13D-41BF-A892-9B28BC104223}" dt="2021-01-23T15:25:28.876" v="734" actId="1076"/>
          <ac:cxnSpMkLst>
            <pc:docMk/>
            <pc:sldMk cId="2814745193" sldId="269"/>
            <ac:cxnSpMk id="14" creationId="{F399D53E-30E3-4A8A-BC2D-83658C92FBC1}"/>
          </ac:cxnSpMkLst>
        </pc:cxnChg>
        <pc:cxnChg chg="add mod">
          <ac:chgData name="Joe Bater" userId="fa207aae31d13b36" providerId="LiveId" clId="{8E6AA82F-D13D-41BF-A892-9B28BC104223}" dt="2021-01-23T15:25:39.507" v="736" actId="1076"/>
          <ac:cxnSpMkLst>
            <pc:docMk/>
            <pc:sldMk cId="2814745193" sldId="269"/>
            <ac:cxnSpMk id="15" creationId="{83B03CF7-FE02-4C06-B45D-88F80493DC20}"/>
          </ac:cxnSpMkLst>
        </pc:cxnChg>
        <pc:cxnChg chg="add">
          <ac:chgData name="Joe Bater" userId="fa207aae31d13b36" providerId="LiveId" clId="{8E6AA82F-D13D-41BF-A892-9B28BC104223}" dt="2021-01-23T15:25:50.560" v="737" actId="11529"/>
          <ac:cxnSpMkLst>
            <pc:docMk/>
            <pc:sldMk cId="2814745193" sldId="269"/>
            <ac:cxnSpMk id="17" creationId="{7ED06FD5-A189-44FB-B12C-61D5BB668C80}"/>
          </ac:cxnSpMkLst>
        </pc:cxnChg>
        <pc:cxnChg chg="add">
          <ac:chgData name="Joe Bater" userId="fa207aae31d13b36" providerId="LiveId" clId="{8E6AA82F-D13D-41BF-A892-9B28BC104223}" dt="2021-01-23T15:26:01.374" v="738" actId="11529"/>
          <ac:cxnSpMkLst>
            <pc:docMk/>
            <pc:sldMk cId="2814745193" sldId="269"/>
            <ac:cxnSpMk id="19" creationId="{91C939DD-C0D0-428A-B3C2-10AF7CC7C679}"/>
          </ac:cxnSpMkLst>
        </pc:cxnChg>
        <pc:cxnChg chg="add">
          <ac:chgData name="Joe Bater" userId="fa207aae31d13b36" providerId="LiveId" clId="{8E6AA82F-D13D-41BF-A892-9B28BC104223}" dt="2021-01-23T15:26:10.259" v="739" actId="11529"/>
          <ac:cxnSpMkLst>
            <pc:docMk/>
            <pc:sldMk cId="2814745193" sldId="269"/>
            <ac:cxnSpMk id="21" creationId="{720B8931-A576-44CD-B017-E9DAC11858AA}"/>
          </ac:cxnSpMkLst>
        </pc:cxnChg>
        <pc:cxnChg chg="add">
          <ac:chgData name="Joe Bater" userId="fa207aae31d13b36" providerId="LiveId" clId="{8E6AA82F-D13D-41BF-A892-9B28BC104223}" dt="2021-01-23T15:26:19.080" v="740" actId="11529"/>
          <ac:cxnSpMkLst>
            <pc:docMk/>
            <pc:sldMk cId="2814745193" sldId="269"/>
            <ac:cxnSpMk id="23" creationId="{4C87AE6B-A874-49D1-A077-3F44ECC2D78D}"/>
          </ac:cxnSpMkLst>
        </pc:cxnChg>
        <pc:cxnChg chg="add">
          <ac:chgData name="Joe Bater" userId="fa207aae31d13b36" providerId="LiveId" clId="{8E6AA82F-D13D-41BF-A892-9B28BC104223}" dt="2021-01-23T15:26:26.369" v="741" actId="11529"/>
          <ac:cxnSpMkLst>
            <pc:docMk/>
            <pc:sldMk cId="2814745193" sldId="269"/>
            <ac:cxnSpMk id="25" creationId="{CD28F59D-691A-46CC-AB38-AAB564E85C59}"/>
          </ac:cxnSpMkLst>
        </pc:cxnChg>
        <pc:cxnChg chg="add">
          <ac:chgData name="Joe Bater" userId="fa207aae31d13b36" providerId="LiveId" clId="{8E6AA82F-D13D-41BF-A892-9B28BC104223}" dt="2021-01-23T15:26:38.512" v="743" actId="11529"/>
          <ac:cxnSpMkLst>
            <pc:docMk/>
            <pc:sldMk cId="2814745193" sldId="269"/>
            <ac:cxnSpMk id="27" creationId="{740AF927-D6D4-41D9-89A3-C1B97CC41604}"/>
          </ac:cxnSpMkLst>
        </pc:cxnChg>
        <pc:cxnChg chg="add">
          <ac:chgData name="Joe Bater" userId="fa207aae31d13b36" providerId="LiveId" clId="{8E6AA82F-D13D-41BF-A892-9B28BC104223}" dt="2021-01-23T15:26:47.724" v="744" actId="11529"/>
          <ac:cxnSpMkLst>
            <pc:docMk/>
            <pc:sldMk cId="2814745193" sldId="269"/>
            <ac:cxnSpMk id="29" creationId="{F7E4A2C2-DE3D-4F46-8F06-594190D23D4C}"/>
          </ac:cxnSpMkLst>
        </pc:cxnChg>
        <pc:cxnChg chg="add">
          <ac:chgData name="Joe Bater" userId="fa207aae31d13b36" providerId="LiveId" clId="{8E6AA82F-D13D-41BF-A892-9B28BC104223}" dt="2021-01-23T15:26:56.565" v="745" actId="11529"/>
          <ac:cxnSpMkLst>
            <pc:docMk/>
            <pc:sldMk cId="2814745193" sldId="269"/>
            <ac:cxnSpMk id="31" creationId="{53F1C84C-3FEB-4CDC-A118-772A9C763107}"/>
          </ac:cxnSpMkLst>
        </pc:cxnChg>
        <pc:cxnChg chg="add del mod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33" creationId="{FAC65434-C436-4B8E-925B-10B66D5C6F9A}"/>
          </ac:cxnSpMkLst>
        </pc:cxnChg>
        <pc:cxnChg chg="add del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35" creationId="{5F02686A-B659-4E1F-A79C-3EC0BE39428F}"/>
          </ac:cxnSpMkLst>
        </pc:cxnChg>
        <pc:cxnChg chg="add del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37" creationId="{E02D9EDC-F0AE-4557-8EF6-8A0FC592D5DF}"/>
          </ac:cxnSpMkLst>
        </pc:cxnChg>
        <pc:cxnChg chg="add del mod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39" creationId="{58A2D0C0-2FF6-4589-A673-F7380EDFEEDA}"/>
          </ac:cxnSpMkLst>
        </pc:cxnChg>
        <pc:cxnChg chg="add">
          <ac:chgData name="Joe Bater" userId="fa207aae31d13b36" providerId="LiveId" clId="{8E6AA82F-D13D-41BF-A892-9B28BC104223}" dt="2021-01-23T15:28:09.067" v="750" actId="11529"/>
          <ac:cxnSpMkLst>
            <pc:docMk/>
            <pc:sldMk cId="2814745193" sldId="269"/>
            <ac:cxnSpMk id="41" creationId="{F8EF1E34-87BA-459F-883F-6E3A86665EA4}"/>
          </ac:cxnSpMkLst>
        </pc:cxnChg>
        <pc:cxnChg chg="add del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43" creationId="{138586B4-BB1F-4211-98AC-C7245982E01C}"/>
          </ac:cxnSpMkLst>
        </pc:cxnChg>
        <pc:cxnChg chg="add del mod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44" creationId="{3DE31878-D679-4FB6-84D1-C07E414434B0}"/>
          </ac:cxnSpMkLst>
        </pc:cxnChg>
        <pc:cxnChg chg="add del mod">
          <ac:chgData name="Joe Bater" userId="fa207aae31d13b36" providerId="LiveId" clId="{8E6AA82F-D13D-41BF-A892-9B28BC104223}" dt="2021-01-23T15:28:58.970" v="756" actId="478"/>
          <ac:cxnSpMkLst>
            <pc:docMk/>
            <pc:sldMk cId="2814745193" sldId="269"/>
            <ac:cxnSpMk id="45" creationId="{193260F4-2422-4207-864B-D72D142C3542}"/>
          </ac:cxnSpMkLst>
        </pc:cxnChg>
        <pc:cxnChg chg="add del mod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47" creationId="{ECF6BE9E-9AB2-47BD-B4F2-822A0C0CE80B}"/>
          </ac:cxnSpMkLst>
        </pc:cxnChg>
        <pc:cxnChg chg="add del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49" creationId="{DDBEA64A-0E99-49A7-9EA4-1CC2A812EC54}"/>
          </ac:cxnSpMkLst>
        </pc:cxnChg>
        <pc:cxnChg chg="add del mod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50" creationId="{0F470FD0-2274-4AE5-A1A5-0F438B20709C}"/>
          </ac:cxnSpMkLst>
        </pc:cxnChg>
        <pc:cxnChg chg="add del mod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51" creationId="{4808E636-408B-40C6-BFA0-13ED301DA298}"/>
          </ac:cxnSpMkLst>
        </pc:cxnChg>
        <pc:cxnChg chg="add del mod">
          <ac:chgData name="Joe Bater" userId="fa207aae31d13b36" providerId="LiveId" clId="{8E6AA82F-D13D-41BF-A892-9B28BC104223}" dt="2021-01-23T15:34:19.616" v="812" actId="478"/>
          <ac:cxnSpMkLst>
            <pc:docMk/>
            <pc:sldMk cId="2814745193" sldId="269"/>
            <ac:cxnSpMk id="52" creationId="{9E266115-B108-48E7-815C-4CFECFEBDE68}"/>
          </ac:cxnSpMkLst>
        </pc:cxnChg>
        <pc:cxnChg chg="add del mod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53" creationId="{ED7A8E64-E892-4BFE-8521-AAF43807678F}"/>
          </ac:cxnSpMkLst>
        </pc:cxnChg>
        <pc:cxnChg chg="add del mod">
          <ac:chgData name="Joe Bater" userId="fa207aae31d13b36" providerId="LiveId" clId="{8E6AA82F-D13D-41BF-A892-9B28BC104223}" dt="2021-01-23T16:03:33.176" v="1154" actId="478"/>
          <ac:cxnSpMkLst>
            <pc:docMk/>
            <pc:sldMk cId="2814745193" sldId="269"/>
            <ac:cxnSpMk id="54" creationId="{2060DE66-F2D5-417D-9FE3-4F33EEA9B322}"/>
          </ac:cxnSpMkLst>
        </pc:cxnChg>
        <pc:cxnChg chg="mod">
          <ac:chgData name="Joe Bater" userId="fa207aae31d13b36" providerId="LiveId" clId="{8E6AA82F-D13D-41BF-A892-9B28BC104223}" dt="2021-01-23T16:03:48.620" v="1156"/>
          <ac:cxnSpMkLst>
            <pc:docMk/>
            <pc:sldMk cId="2814745193" sldId="269"/>
            <ac:cxnSpMk id="114" creationId="{1DC0796F-155F-4EDC-9237-127E34D6C65B}"/>
          </ac:cxnSpMkLst>
        </pc:cxnChg>
        <pc:cxnChg chg="mod">
          <ac:chgData name="Joe Bater" userId="fa207aae31d13b36" providerId="LiveId" clId="{8E6AA82F-D13D-41BF-A892-9B28BC104223}" dt="2021-01-23T16:03:48.620" v="1156"/>
          <ac:cxnSpMkLst>
            <pc:docMk/>
            <pc:sldMk cId="2814745193" sldId="269"/>
            <ac:cxnSpMk id="115" creationId="{96FEC464-D9B0-413D-977B-6BA8A482C00C}"/>
          </ac:cxnSpMkLst>
        </pc:cxnChg>
      </pc:sldChg>
      <pc:sldChg chg="addSp delSp modSp add mod ord">
        <pc:chgData name="Joe Bater" userId="fa207aae31d13b36" providerId="LiveId" clId="{8E6AA82F-D13D-41BF-A892-9B28BC104223}" dt="2021-02-14T20:58:00.021" v="3179" actId="207"/>
        <pc:sldMkLst>
          <pc:docMk/>
          <pc:sldMk cId="1390086504" sldId="270"/>
        </pc:sldMkLst>
        <pc:spChg chg="mod">
          <ac:chgData name="Joe Bater" userId="fa207aae31d13b36" providerId="LiveId" clId="{8E6AA82F-D13D-41BF-A892-9B28BC104223}" dt="2021-02-14T20:53:49.189" v="3156" actId="692"/>
          <ac:spMkLst>
            <pc:docMk/>
            <pc:sldMk cId="1390086504" sldId="270"/>
            <ac:spMk id="3" creationId="{085D32D1-7A5B-400B-B737-C651A5711A9C}"/>
          </ac:spMkLst>
        </pc:spChg>
        <pc:spChg chg="mod">
          <ac:chgData name="Joe Bater" userId="fa207aae31d13b36" providerId="LiveId" clId="{8E6AA82F-D13D-41BF-A892-9B28BC104223}" dt="2021-02-14T20:54:03.274" v="3158" actId="692"/>
          <ac:spMkLst>
            <pc:docMk/>
            <pc:sldMk cId="1390086504" sldId="270"/>
            <ac:spMk id="4" creationId="{A6E9013C-ADAB-4E4F-825B-735BD4ACD3F6}"/>
          </ac:spMkLst>
        </pc:spChg>
        <pc:spChg chg="mod">
          <ac:chgData name="Joe Bater" userId="fa207aae31d13b36" providerId="LiveId" clId="{8E6AA82F-D13D-41BF-A892-9B28BC104223}" dt="2021-02-14T20:54:03.274" v="3158" actId="692"/>
          <ac:spMkLst>
            <pc:docMk/>
            <pc:sldMk cId="1390086504" sldId="270"/>
            <ac:spMk id="5" creationId="{E6DD5B1A-7AB5-44A8-8199-8F5A71880A7F}"/>
          </ac:spMkLst>
        </pc:spChg>
        <pc:spChg chg="mod">
          <ac:chgData name="Joe Bater" userId="fa207aae31d13b36" providerId="LiveId" clId="{8E6AA82F-D13D-41BF-A892-9B28BC104223}" dt="2021-02-14T20:55:58.023" v="3168" actId="692"/>
          <ac:spMkLst>
            <pc:docMk/>
            <pc:sldMk cId="1390086504" sldId="270"/>
            <ac:spMk id="6" creationId="{3F1437DF-9DC7-415D-BFBD-BBCD8C035E5F}"/>
          </ac:spMkLst>
        </pc:spChg>
        <pc:spChg chg="mod">
          <ac:chgData name="Joe Bater" userId="fa207aae31d13b36" providerId="LiveId" clId="{8E6AA82F-D13D-41BF-A892-9B28BC104223}" dt="2021-02-14T20:58:00.021" v="3179" actId="207"/>
          <ac:spMkLst>
            <pc:docMk/>
            <pc:sldMk cId="1390086504" sldId="270"/>
            <ac:spMk id="8" creationId="{58AA494E-7E24-48F1-A24F-ACFB38C17B82}"/>
          </ac:spMkLst>
        </pc:spChg>
        <pc:spChg chg="mod">
          <ac:chgData name="Joe Bater" userId="fa207aae31d13b36" providerId="LiveId" clId="{8E6AA82F-D13D-41BF-A892-9B28BC104223}" dt="2021-02-14T20:55:58.023" v="3168" actId="692"/>
          <ac:spMkLst>
            <pc:docMk/>
            <pc:sldMk cId="1390086504" sldId="270"/>
            <ac:spMk id="9" creationId="{9C830254-1731-4F59-BE24-99FA64B453E8}"/>
          </ac:spMkLst>
        </pc:spChg>
        <pc:spChg chg="del">
          <ac:chgData name="Joe Bater" userId="fa207aae31d13b36" providerId="LiveId" clId="{8E6AA82F-D13D-41BF-A892-9B28BC104223}" dt="2021-01-23T16:03:26.360" v="1153" actId="478"/>
          <ac:spMkLst>
            <pc:docMk/>
            <pc:sldMk cId="1390086504" sldId="270"/>
            <ac:spMk id="55" creationId="{8C40A427-2AC6-4675-AA59-3596F1BFFA0E}"/>
          </ac:spMkLst>
        </pc:spChg>
        <pc:spChg chg="del">
          <ac:chgData name="Joe Bater" userId="fa207aae31d13b36" providerId="LiveId" clId="{8E6AA82F-D13D-41BF-A892-9B28BC104223}" dt="2021-01-23T16:03:26.360" v="1153" actId="478"/>
          <ac:spMkLst>
            <pc:docMk/>
            <pc:sldMk cId="1390086504" sldId="270"/>
            <ac:spMk id="56" creationId="{76C6FD29-5186-4C78-B9C5-B222C70A8470}"/>
          </ac:spMkLst>
        </pc:spChg>
        <pc:spChg chg="del">
          <ac:chgData name="Joe Bater" userId="fa207aae31d13b36" providerId="LiveId" clId="{8E6AA82F-D13D-41BF-A892-9B28BC104223}" dt="2021-01-23T16:03:26.360" v="1153" actId="478"/>
          <ac:spMkLst>
            <pc:docMk/>
            <pc:sldMk cId="1390086504" sldId="270"/>
            <ac:spMk id="57" creationId="{D6FA68D3-0C7A-419C-9A3E-DA21BC3683B4}"/>
          </ac:spMkLst>
        </pc:spChg>
        <pc:spChg chg="del">
          <ac:chgData name="Joe Bater" userId="fa207aae31d13b36" providerId="LiveId" clId="{8E6AA82F-D13D-41BF-A892-9B28BC104223}" dt="2021-01-23T16:03:26.360" v="1153" actId="478"/>
          <ac:spMkLst>
            <pc:docMk/>
            <pc:sldMk cId="1390086504" sldId="270"/>
            <ac:spMk id="58" creationId="{CD764D8A-FDF8-4AF7-A429-6E13317393A6}"/>
          </ac:spMkLst>
        </pc:spChg>
        <pc:spChg chg="del">
          <ac:chgData name="Joe Bater" userId="fa207aae31d13b36" providerId="LiveId" clId="{8E6AA82F-D13D-41BF-A892-9B28BC104223}" dt="2021-01-23T16:03:26.360" v="1153" actId="478"/>
          <ac:spMkLst>
            <pc:docMk/>
            <pc:sldMk cId="1390086504" sldId="270"/>
            <ac:spMk id="59" creationId="{E02FBDB2-7105-46FB-A48F-080E06F67685}"/>
          </ac:spMkLst>
        </pc:spChg>
        <pc:spChg chg="del">
          <ac:chgData name="Joe Bater" userId="fa207aae31d13b36" providerId="LiveId" clId="{8E6AA82F-D13D-41BF-A892-9B28BC104223}" dt="2021-01-23T16:03:26.360" v="1153" actId="478"/>
          <ac:spMkLst>
            <pc:docMk/>
            <pc:sldMk cId="1390086504" sldId="270"/>
            <ac:spMk id="60" creationId="{B6A94B92-09DC-4FDA-B9B4-DFB06C65A75D}"/>
          </ac:spMkLst>
        </pc:spChg>
        <pc:spChg chg="del">
          <ac:chgData name="Joe Bater" userId="fa207aae31d13b36" providerId="LiveId" clId="{8E6AA82F-D13D-41BF-A892-9B28BC104223}" dt="2021-01-23T16:03:26.360" v="1153" actId="478"/>
          <ac:spMkLst>
            <pc:docMk/>
            <pc:sldMk cId="1390086504" sldId="270"/>
            <ac:spMk id="61" creationId="{68E1F229-B0F5-4DA2-B65B-EF0112F421C0}"/>
          </ac:spMkLst>
        </pc:spChg>
        <pc:spChg chg="del">
          <ac:chgData name="Joe Bater" userId="fa207aae31d13b36" providerId="LiveId" clId="{8E6AA82F-D13D-41BF-A892-9B28BC104223}" dt="2021-01-23T16:03:26.360" v="1153" actId="478"/>
          <ac:spMkLst>
            <pc:docMk/>
            <pc:sldMk cId="1390086504" sldId="270"/>
            <ac:spMk id="62" creationId="{8A8D7C33-8E28-4136-A1FB-36ACD4F86840}"/>
          </ac:spMkLst>
        </pc:spChg>
        <pc:spChg chg="add mod">
          <ac:chgData name="Joe Bater" userId="fa207aae31d13b36" providerId="LiveId" clId="{8E6AA82F-D13D-41BF-A892-9B28BC104223}" dt="2021-01-23T15:56:39.566" v="1101"/>
          <ac:spMkLst>
            <pc:docMk/>
            <pc:sldMk cId="1390086504" sldId="270"/>
            <ac:spMk id="63" creationId="{E7D96FDE-A677-436B-AE4D-5393FCCB2817}"/>
          </ac:spMkLst>
        </pc:spChg>
        <pc:spChg chg="add mod">
          <ac:chgData name="Joe Bater" userId="fa207aae31d13b36" providerId="LiveId" clId="{8E6AA82F-D13D-41BF-A892-9B28BC104223}" dt="2021-01-23T15:56:39.566" v="1101"/>
          <ac:spMkLst>
            <pc:docMk/>
            <pc:sldMk cId="1390086504" sldId="270"/>
            <ac:spMk id="64" creationId="{32B05E69-E2F6-4573-8976-2B389C53ACEF}"/>
          </ac:spMkLst>
        </pc:spChg>
        <pc:spChg chg="add mod">
          <ac:chgData name="Joe Bater" userId="fa207aae31d13b36" providerId="LiveId" clId="{8E6AA82F-D13D-41BF-A892-9B28BC104223}" dt="2021-01-23T15:56:39.566" v="1101"/>
          <ac:spMkLst>
            <pc:docMk/>
            <pc:sldMk cId="1390086504" sldId="270"/>
            <ac:spMk id="69" creationId="{EC6F037D-3C88-42A6-81F0-13E2A63A79A9}"/>
          </ac:spMkLst>
        </pc:spChg>
        <pc:spChg chg="mod">
          <ac:chgData name="Joe Bater" userId="fa207aae31d13b36" providerId="LiveId" clId="{8E6AA82F-D13D-41BF-A892-9B28BC104223}" dt="2021-01-23T15:46:41.056" v="1001" actId="6549"/>
          <ac:spMkLst>
            <pc:docMk/>
            <pc:sldMk cId="1390086504" sldId="270"/>
            <ac:spMk id="78" creationId="{AABE75CB-E9E8-42A4-AD6D-D2B19CC178B3}"/>
          </ac:spMkLst>
        </pc:spChg>
        <pc:spChg chg="mod">
          <ac:chgData name="Joe Bater" userId="fa207aae31d13b36" providerId="LiveId" clId="{8E6AA82F-D13D-41BF-A892-9B28BC104223}" dt="2021-01-23T15:46:47.539" v="1003" actId="20577"/>
          <ac:spMkLst>
            <pc:docMk/>
            <pc:sldMk cId="1390086504" sldId="270"/>
            <ac:spMk id="79" creationId="{5A1319C8-E396-461A-8E54-C026D2537BD9}"/>
          </ac:spMkLst>
        </pc:spChg>
        <pc:spChg chg="mod">
          <ac:chgData name="Joe Bater" userId="fa207aae31d13b36" providerId="LiveId" clId="{8E6AA82F-D13D-41BF-A892-9B28BC104223}" dt="2021-01-30T08:53:05.655" v="1304" actId="20577"/>
          <ac:spMkLst>
            <pc:docMk/>
            <pc:sldMk cId="1390086504" sldId="270"/>
            <ac:spMk id="80" creationId="{7DE8E44D-549C-408F-A193-9D4354B821FB}"/>
          </ac:spMkLst>
        </pc:spChg>
        <pc:spChg chg="mod">
          <ac:chgData name="Joe Bater" userId="fa207aae31d13b36" providerId="LiveId" clId="{8E6AA82F-D13D-41BF-A892-9B28BC104223}" dt="2021-01-30T08:53:45.401" v="1313" actId="20577"/>
          <ac:spMkLst>
            <pc:docMk/>
            <pc:sldMk cId="1390086504" sldId="270"/>
            <ac:spMk id="81" creationId="{6F07AEE2-B251-4363-B069-13DBF3B5B0C8}"/>
          </ac:spMkLst>
        </pc:spChg>
        <pc:spChg chg="mod">
          <ac:chgData name="Joe Bater" userId="fa207aae31d13b36" providerId="LiveId" clId="{8E6AA82F-D13D-41BF-A892-9B28BC104223}" dt="2021-01-30T08:54:01.346" v="1321" actId="20577"/>
          <ac:spMkLst>
            <pc:docMk/>
            <pc:sldMk cId="1390086504" sldId="270"/>
            <ac:spMk id="82" creationId="{4042DA6B-C658-4EC3-B22B-C06586CF9F36}"/>
          </ac:spMkLst>
        </pc:spChg>
        <pc:spChg chg="add del mod">
          <ac:chgData name="Joe Bater" userId="fa207aae31d13b36" providerId="LiveId" clId="{8E6AA82F-D13D-41BF-A892-9B28BC104223}" dt="2021-01-23T16:00:01.075" v="1119"/>
          <ac:spMkLst>
            <pc:docMk/>
            <pc:sldMk cId="1390086504" sldId="270"/>
            <ac:spMk id="93" creationId="{5E67F191-7841-46EA-A914-030E6EB60040}"/>
          </ac:spMkLst>
        </pc:spChg>
        <pc:spChg chg="add del mod">
          <ac:chgData name="Joe Bater" userId="fa207aae31d13b36" providerId="LiveId" clId="{8E6AA82F-D13D-41BF-A892-9B28BC104223}" dt="2021-01-23T16:00:01.075" v="1119"/>
          <ac:spMkLst>
            <pc:docMk/>
            <pc:sldMk cId="1390086504" sldId="270"/>
            <ac:spMk id="94" creationId="{6D2BA0BF-F29F-4712-8AAF-DCDA5F0ACF5B}"/>
          </ac:spMkLst>
        </pc:spChg>
        <pc:spChg chg="add del mod">
          <ac:chgData name="Joe Bater" userId="fa207aae31d13b36" providerId="LiveId" clId="{8E6AA82F-D13D-41BF-A892-9B28BC104223}" dt="2021-01-23T16:00:01.075" v="1119"/>
          <ac:spMkLst>
            <pc:docMk/>
            <pc:sldMk cId="1390086504" sldId="270"/>
            <ac:spMk id="95" creationId="{B5865C39-240E-46C1-BB43-09BE43B687ED}"/>
          </ac:spMkLst>
        </pc:spChg>
        <pc:spChg chg="add del mod">
          <ac:chgData name="Joe Bater" userId="fa207aae31d13b36" providerId="LiveId" clId="{8E6AA82F-D13D-41BF-A892-9B28BC104223}" dt="2021-01-23T16:00:01.075" v="1119"/>
          <ac:spMkLst>
            <pc:docMk/>
            <pc:sldMk cId="1390086504" sldId="270"/>
            <ac:spMk id="96" creationId="{1A3A7BBC-3B8F-4034-BB53-97E9FACCA9D6}"/>
          </ac:spMkLst>
        </pc:spChg>
        <pc:spChg chg="add del mod">
          <ac:chgData name="Joe Bater" userId="fa207aae31d13b36" providerId="LiveId" clId="{8E6AA82F-D13D-41BF-A892-9B28BC104223}" dt="2021-01-23T16:00:01.075" v="1119"/>
          <ac:spMkLst>
            <pc:docMk/>
            <pc:sldMk cId="1390086504" sldId="270"/>
            <ac:spMk id="97" creationId="{E2DDC4B4-81C7-43F6-BB9B-C4B1C2DDCCE9}"/>
          </ac:spMkLst>
        </pc:spChg>
        <pc:spChg chg="add del mod">
          <ac:chgData name="Joe Bater" userId="fa207aae31d13b36" providerId="LiveId" clId="{8E6AA82F-D13D-41BF-A892-9B28BC104223}" dt="2021-01-23T16:00:01.075" v="1119"/>
          <ac:spMkLst>
            <pc:docMk/>
            <pc:sldMk cId="1390086504" sldId="270"/>
            <ac:spMk id="98" creationId="{809747BB-B16F-4EE2-9B85-E70E046BABD8}"/>
          </ac:spMkLst>
        </pc:spChg>
        <pc:spChg chg="add del mod">
          <ac:chgData name="Joe Bater" userId="fa207aae31d13b36" providerId="LiveId" clId="{8E6AA82F-D13D-41BF-A892-9B28BC104223}" dt="2021-01-23T16:00:01.075" v="1119"/>
          <ac:spMkLst>
            <pc:docMk/>
            <pc:sldMk cId="1390086504" sldId="270"/>
            <ac:spMk id="99" creationId="{69914FDD-A89F-4301-902F-EB700F709522}"/>
          </ac:spMkLst>
        </pc:spChg>
        <pc:spChg chg="add del mod">
          <ac:chgData name="Joe Bater" userId="fa207aae31d13b36" providerId="LiveId" clId="{8E6AA82F-D13D-41BF-A892-9B28BC104223}" dt="2021-01-23T16:00:01.075" v="1119"/>
          <ac:spMkLst>
            <pc:docMk/>
            <pc:sldMk cId="1390086504" sldId="270"/>
            <ac:spMk id="100" creationId="{0CA49618-E1D5-453E-AC71-E693A802C8BA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02" creationId="{3A0F0AF9-878B-412D-A64E-E87109D58103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03" creationId="{CE42B781-B602-4A9D-B229-D1DDC22C7914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04" creationId="{08598959-A3BA-4E77-96E1-88EA76B0D2E3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05" creationId="{80775E5E-A2D6-4A1E-8FB0-096493032E72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06" creationId="{D84A5571-CB5F-4A88-A65A-FEEB7E0F30B1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07" creationId="{50A77EC4-B446-4673-AB49-D01E29406282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08" creationId="{0E8F0F67-C801-4668-86A3-F64D5F7E489F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09" creationId="{6B6EAD89-8262-4DE7-89F4-1AFD9B54D281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10" creationId="{B019DF1B-BB06-4259-8214-C6E5762E500A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11" creationId="{4915DC2D-6CA7-45F6-981A-05AECB05D07D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12" creationId="{51B000E8-F5A2-4A23-BF21-420E97BAAC56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13" creationId="{62195425-8B19-4AD6-B751-F121092A824B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14" creationId="{FC23E1A3-A91D-425E-B5AF-682E68EED2DB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15" creationId="{B6B75240-84FC-4D79-B050-3382E394E744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16" creationId="{7F5D0296-1CBA-4F74-AB82-F329562C1A8F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17" creationId="{473E2BB9-EF22-4CB6-A5F3-D9C3ABD9A788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18" creationId="{810A68B2-6660-4368-907C-94B63E42D424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19" creationId="{D3F531D2-6EE7-4847-9D5C-02D58E02EEA9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20" creationId="{97097DDC-9FC6-4058-B806-E73752FA65E4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21" creationId="{D626746B-463B-47DB-86A9-648FD416D31A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22" creationId="{9C64FAAE-6D44-45BE-BE12-1C3F05317FBC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23" creationId="{137FD7D9-805A-48B0-8E78-266EFFB69AA6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24" creationId="{AF09590A-10D3-47A4-ABF2-C3E1202678E6}"/>
          </ac:spMkLst>
        </pc:spChg>
        <pc:spChg chg="del mod topLvl">
          <ac:chgData name="Joe Bater" userId="fa207aae31d13b36" providerId="LiveId" clId="{8E6AA82F-D13D-41BF-A892-9B28BC104223}" dt="2021-01-23T16:31:03.496" v="1173" actId="478"/>
          <ac:spMkLst>
            <pc:docMk/>
            <pc:sldMk cId="1390086504" sldId="270"/>
            <ac:spMk id="125" creationId="{00B62ABD-2DB0-4B4F-AFE0-988F76AB102E}"/>
          </ac:spMkLst>
        </pc:spChg>
        <pc:grpChg chg="add del mod">
          <ac:chgData name="Joe Bater" userId="fa207aae31d13b36" providerId="LiveId" clId="{8E6AA82F-D13D-41BF-A892-9B28BC104223}" dt="2021-01-23T16:05:12.268" v="1160" actId="165"/>
          <ac:grpSpMkLst>
            <pc:docMk/>
            <pc:sldMk cId="1390086504" sldId="270"/>
            <ac:grpSpMk id="101" creationId="{967BE351-0DB2-49CD-9D73-05173C330B84}"/>
          </ac:grpSpMkLst>
        </pc:grpChg>
        <pc:picChg chg="add mod">
          <ac:chgData name="Joe Bater" userId="fa207aae31d13b36" providerId="LiveId" clId="{8E6AA82F-D13D-41BF-A892-9B28BC104223}" dt="2021-01-23T16:31:19.405" v="1175"/>
          <ac:picMkLst>
            <pc:docMk/>
            <pc:sldMk cId="1390086504" sldId="270"/>
            <ac:picMk id="128" creationId="{AB83B4C8-3658-4F3E-8B41-D243DB9ED62E}"/>
          </ac:picMkLst>
        </pc:pic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33" creationId="{FAC65434-C436-4B8E-925B-10B66D5C6F9A}"/>
          </ac:cxnSpMkLst>
        </pc:cxn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35" creationId="{5F02686A-B659-4E1F-A79C-3EC0BE39428F}"/>
          </ac:cxnSpMkLst>
        </pc:cxn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37" creationId="{E02D9EDC-F0AE-4557-8EF6-8A0FC592D5DF}"/>
          </ac:cxnSpMkLst>
        </pc:cxn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39" creationId="{58A2D0C0-2FF6-4589-A673-F7380EDFEEDA}"/>
          </ac:cxnSpMkLst>
        </pc:cxn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43" creationId="{138586B4-BB1F-4211-98AC-C7245982E01C}"/>
          </ac:cxnSpMkLst>
        </pc:cxn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44" creationId="{3DE31878-D679-4FB6-84D1-C07E414434B0}"/>
          </ac:cxnSpMkLst>
        </pc:cxn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47" creationId="{ECF6BE9E-9AB2-47BD-B4F2-822A0C0CE80B}"/>
          </ac:cxnSpMkLst>
        </pc:cxn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49" creationId="{DDBEA64A-0E99-49A7-9EA4-1CC2A812EC54}"/>
          </ac:cxnSpMkLst>
        </pc:cxn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50" creationId="{0F470FD0-2274-4AE5-A1A5-0F438B20709C}"/>
          </ac:cxnSpMkLst>
        </pc:cxn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51" creationId="{4808E636-408B-40C6-BFA0-13ED301DA298}"/>
          </ac:cxnSpMkLst>
        </pc:cxn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53" creationId="{ED7A8E64-E892-4BFE-8521-AAF43807678F}"/>
          </ac:cxnSpMkLst>
        </pc:cxnChg>
        <pc:cxnChg chg="del">
          <ac:chgData name="Joe Bater" userId="fa207aae31d13b36" providerId="LiveId" clId="{8E6AA82F-D13D-41BF-A892-9B28BC104223}" dt="2021-01-23T16:03:26.360" v="1153" actId="478"/>
          <ac:cxnSpMkLst>
            <pc:docMk/>
            <pc:sldMk cId="1390086504" sldId="270"/>
            <ac:cxnSpMk id="54" creationId="{2060DE66-F2D5-417D-9FE3-4F33EEA9B322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70" creationId="{7375C405-9BBF-4748-B51C-0305388E10B6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71" creationId="{AF171B2E-C200-494E-87AD-B71E385138B6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83" creationId="{FF1E65F0-0E89-4FCA-A546-7C6622A58EE7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84" creationId="{C1240A79-0655-4683-A208-7BE9E5BCC718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85" creationId="{B35590F8-42BF-42C1-8827-484A116EBD32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86" creationId="{4AC22A36-CA8D-43F2-9C48-A2F87F8785EF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87" creationId="{3D5B7863-7AA1-43E9-8AB9-D29A8997DF39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88" creationId="{5E769E69-9A69-4B9F-ACBA-C923FC34F6AB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89" creationId="{2099FC0B-756E-46DD-9E28-04603ECB5971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90" creationId="{C4364592-C542-4971-9AB1-FF66C63736C6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91" creationId="{8B1A2362-14E2-437A-BD8B-90A3016349A7}"/>
          </ac:cxnSpMkLst>
        </pc:cxnChg>
        <pc:cxnChg chg="add del mod">
          <ac:chgData name="Joe Bater" userId="fa207aae31d13b36" providerId="LiveId" clId="{8E6AA82F-D13D-41BF-A892-9B28BC104223}" dt="2021-01-23T16:00:01.075" v="1119"/>
          <ac:cxnSpMkLst>
            <pc:docMk/>
            <pc:sldMk cId="1390086504" sldId="270"/>
            <ac:cxnSpMk id="92" creationId="{40C54B91-EFF1-4170-A68A-7A725F81F9C1}"/>
          </ac:cxnSpMkLst>
        </pc:cxnChg>
        <pc:cxnChg chg="del mod topLvl">
          <ac:chgData name="Joe Bater" userId="fa207aae31d13b36" providerId="LiveId" clId="{8E6AA82F-D13D-41BF-A892-9B28BC104223}" dt="2021-01-23T16:31:03.496" v="1173" actId="478"/>
          <ac:cxnSpMkLst>
            <pc:docMk/>
            <pc:sldMk cId="1390086504" sldId="270"/>
            <ac:cxnSpMk id="126" creationId="{8F42559E-AA93-4A78-9B9C-DBAC56681BA4}"/>
          </ac:cxnSpMkLst>
        </pc:cxnChg>
        <pc:cxnChg chg="del mod topLvl">
          <ac:chgData name="Joe Bater" userId="fa207aae31d13b36" providerId="LiveId" clId="{8E6AA82F-D13D-41BF-A892-9B28BC104223}" dt="2021-01-23T16:31:03.496" v="1173" actId="478"/>
          <ac:cxnSpMkLst>
            <pc:docMk/>
            <pc:sldMk cId="1390086504" sldId="270"/>
            <ac:cxnSpMk id="127" creationId="{31DB7447-993F-4BAF-807C-CF1389D1BF8B}"/>
          </ac:cxnSpMkLst>
        </pc:cxnChg>
      </pc:sldChg>
      <pc:sldChg chg="add del">
        <pc:chgData name="Joe Bater" userId="fa207aae31d13b36" providerId="LiveId" clId="{8E6AA82F-D13D-41BF-A892-9B28BC104223}" dt="2021-01-23T15:49:55.358" v="1025" actId="47"/>
        <pc:sldMkLst>
          <pc:docMk/>
          <pc:sldMk cId="3356006172" sldId="271"/>
        </pc:sldMkLst>
      </pc:sldChg>
      <pc:sldChg chg="addSp delSp modSp add mod ord">
        <pc:chgData name="Joe Bater" userId="fa207aae31d13b36" providerId="LiveId" clId="{8E6AA82F-D13D-41BF-A892-9B28BC104223}" dt="2021-02-14T20:58:25.527" v="3181" actId="207"/>
        <pc:sldMkLst>
          <pc:docMk/>
          <pc:sldMk cId="3782419586" sldId="271"/>
        </pc:sldMkLst>
        <pc:spChg chg="mod">
          <ac:chgData name="Joe Bater" userId="fa207aae31d13b36" providerId="LiveId" clId="{8E6AA82F-D13D-41BF-A892-9B28BC104223}" dt="2021-02-14T20:54:44.752" v="3162" actId="692"/>
          <ac:spMkLst>
            <pc:docMk/>
            <pc:sldMk cId="3782419586" sldId="271"/>
            <ac:spMk id="3" creationId="{085D32D1-7A5B-400B-B737-C651A5711A9C}"/>
          </ac:spMkLst>
        </pc:spChg>
        <pc:spChg chg="mod">
          <ac:chgData name="Joe Bater" userId="fa207aae31d13b36" providerId="LiveId" clId="{8E6AA82F-D13D-41BF-A892-9B28BC104223}" dt="2021-02-14T20:54:44.752" v="3162" actId="692"/>
          <ac:spMkLst>
            <pc:docMk/>
            <pc:sldMk cId="3782419586" sldId="271"/>
            <ac:spMk id="4" creationId="{A6E9013C-ADAB-4E4F-825B-735BD4ACD3F6}"/>
          </ac:spMkLst>
        </pc:spChg>
        <pc:spChg chg="mod">
          <ac:chgData name="Joe Bater" userId="fa207aae31d13b36" providerId="LiveId" clId="{8E6AA82F-D13D-41BF-A892-9B28BC104223}" dt="2021-02-14T20:54:44.752" v="3162" actId="692"/>
          <ac:spMkLst>
            <pc:docMk/>
            <pc:sldMk cId="3782419586" sldId="271"/>
            <ac:spMk id="5" creationId="{E6DD5B1A-7AB5-44A8-8199-8F5A71880A7F}"/>
          </ac:spMkLst>
        </pc:spChg>
        <pc:spChg chg="mod">
          <ac:chgData name="Joe Bater" userId="fa207aae31d13b36" providerId="LiveId" clId="{8E6AA82F-D13D-41BF-A892-9B28BC104223}" dt="2021-02-14T20:56:37.952" v="3172" actId="692"/>
          <ac:spMkLst>
            <pc:docMk/>
            <pc:sldMk cId="3782419586" sldId="271"/>
            <ac:spMk id="6" creationId="{3F1437DF-9DC7-415D-BFBD-BBCD8C035E5F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7" creationId="{18E92DE0-3797-4144-92DB-088CDFA1F2CD}"/>
          </ac:spMkLst>
        </pc:spChg>
        <pc:spChg chg="mod">
          <ac:chgData name="Joe Bater" userId="fa207aae31d13b36" providerId="LiveId" clId="{8E6AA82F-D13D-41BF-A892-9B28BC104223}" dt="2021-02-14T20:58:25.527" v="3181" actId="207"/>
          <ac:spMkLst>
            <pc:docMk/>
            <pc:sldMk cId="3782419586" sldId="271"/>
            <ac:spMk id="8" creationId="{58AA494E-7E24-48F1-A24F-ACFB38C17B82}"/>
          </ac:spMkLst>
        </pc:spChg>
        <pc:spChg chg="mod">
          <ac:chgData name="Joe Bater" userId="fa207aae31d13b36" providerId="LiveId" clId="{8E6AA82F-D13D-41BF-A892-9B28BC104223}" dt="2021-02-14T20:56:37.952" v="3172" actId="692"/>
          <ac:spMkLst>
            <pc:docMk/>
            <pc:sldMk cId="3782419586" sldId="271"/>
            <ac:spMk id="9" creationId="{9C830254-1731-4F59-BE24-99FA64B453E8}"/>
          </ac:spMkLst>
        </pc:spChg>
        <pc:spChg chg="del">
          <ac:chgData name="Joe Bater" userId="fa207aae31d13b36" providerId="LiveId" clId="{8E6AA82F-D13D-41BF-A892-9B28BC104223}" dt="2021-01-23T15:59:07.885" v="1115" actId="478"/>
          <ac:spMkLst>
            <pc:docMk/>
            <pc:sldMk cId="3782419586" sldId="271"/>
            <ac:spMk id="55" creationId="{8C40A427-2AC6-4675-AA59-3596F1BFFA0E}"/>
          </ac:spMkLst>
        </pc:spChg>
        <pc:spChg chg="del">
          <ac:chgData name="Joe Bater" userId="fa207aae31d13b36" providerId="LiveId" clId="{8E6AA82F-D13D-41BF-A892-9B28BC104223}" dt="2021-01-23T15:59:07.885" v="1115" actId="478"/>
          <ac:spMkLst>
            <pc:docMk/>
            <pc:sldMk cId="3782419586" sldId="271"/>
            <ac:spMk id="56" creationId="{76C6FD29-5186-4C78-B9C5-B222C70A8470}"/>
          </ac:spMkLst>
        </pc:spChg>
        <pc:spChg chg="del">
          <ac:chgData name="Joe Bater" userId="fa207aae31d13b36" providerId="LiveId" clId="{8E6AA82F-D13D-41BF-A892-9B28BC104223}" dt="2021-01-23T15:59:07.885" v="1115" actId="478"/>
          <ac:spMkLst>
            <pc:docMk/>
            <pc:sldMk cId="3782419586" sldId="271"/>
            <ac:spMk id="57" creationId="{D6FA68D3-0C7A-419C-9A3E-DA21BC3683B4}"/>
          </ac:spMkLst>
        </pc:spChg>
        <pc:spChg chg="del">
          <ac:chgData name="Joe Bater" userId="fa207aae31d13b36" providerId="LiveId" clId="{8E6AA82F-D13D-41BF-A892-9B28BC104223}" dt="2021-01-23T15:59:07.885" v="1115" actId="478"/>
          <ac:spMkLst>
            <pc:docMk/>
            <pc:sldMk cId="3782419586" sldId="271"/>
            <ac:spMk id="58" creationId="{CD764D8A-FDF8-4AF7-A429-6E13317393A6}"/>
          </ac:spMkLst>
        </pc:spChg>
        <pc:spChg chg="del">
          <ac:chgData name="Joe Bater" userId="fa207aae31d13b36" providerId="LiveId" clId="{8E6AA82F-D13D-41BF-A892-9B28BC104223}" dt="2021-01-23T15:59:07.885" v="1115" actId="478"/>
          <ac:spMkLst>
            <pc:docMk/>
            <pc:sldMk cId="3782419586" sldId="271"/>
            <ac:spMk id="59" creationId="{E02FBDB2-7105-46FB-A48F-080E06F67685}"/>
          </ac:spMkLst>
        </pc:spChg>
        <pc:spChg chg="del">
          <ac:chgData name="Joe Bater" userId="fa207aae31d13b36" providerId="LiveId" clId="{8E6AA82F-D13D-41BF-A892-9B28BC104223}" dt="2021-01-23T15:59:07.885" v="1115" actId="478"/>
          <ac:spMkLst>
            <pc:docMk/>
            <pc:sldMk cId="3782419586" sldId="271"/>
            <ac:spMk id="60" creationId="{B6A94B92-09DC-4FDA-B9B4-DFB06C65A75D}"/>
          </ac:spMkLst>
        </pc:spChg>
        <pc:spChg chg="del">
          <ac:chgData name="Joe Bater" userId="fa207aae31d13b36" providerId="LiveId" clId="{8E6AA82F-D13D-41BF-A892-9B28BC104223}" dt="2021-01-23T15:59:07.885" v="1115" actId="478"/>
          <ac:spMkLst>
            <pc:docMk/>
            <pc:sldMk cId="3782419586" sldId="271"/>
            <ac:spMk id="61" creationId="{68E1F229-B0F5-4DA2-B65B-EF0112F421C0}"/>
          </ac:spMkLst>
        </pc:spChg>
        <pc:spChg chg="del">
          <ac:chgData name="Joe Bater" userId="fa207aae31d13b36" providerId="LiveId" clId="{8E6AA82F-D13D-41BF-A892-9B28BC104223}" dt="2021-01-23T15:59:07.885" v="1115" actId="478"/>
          <ac:spMkLst>
            <pc:docMk/>
            <pc:sldMk cId="3782419586" sldId="271"/>
            <ac:spMk id="62" creationId="{8A8D7C33-8E28-4136-A1FB-36ACD4F86840}"/>
          </ac:spMkLst>
        </pc:spChg>
        <pc:spChg chg="add mod">
          <ac:chgData name="Joe Bater" userId="fa207aae31d13b36" providerId="LiveId" clId="{8E6AA82F-D13D-41BF-A892-9B28BC104223}" dt="2021-01-23T15:56:43.839" v="1102"/>
          <ac:spMkLst>
            <pc:docMk/>
            <pc:sldMk cId="3782419586" sldId="271"/>
            <ac:spMk id="63" creationId="{D32E64DA-2E2F-43A2-9064-9F51352419AE}"/>
          </ac:spMkLst>
        </pc:spChg>
        <pc:spChg chg="add mod">
          <ac:chgData name="Joe Bater" userId="fa207aae31d13b36" providerId="LiveId" clId="{8E6AA82F-D13D-41BF-A892-9B28BC104223}" dt="2021-01-23T15:56:43.839" v="1102"/>
          <ac:spMkLst>
            <pc:docMk/>
            <pc:sldMk cId="3782419586" sldId="271"/>
            <ac:spMk id="64" creationId="{888C04BB-6F96-4711-87DD-56CA173FA1B5}"/>
          </ac:spMkLst>
        </pc:spChg>
        <pc:spChg chg="mod">
          <ac:chgData name="Joe Bater" userId="fa207aae31d13b36" providerId="LiveId" clId="{8E6AA82F-D13D-41BF-A892-9B28BC104223}" dt="2021-01-23T15:50:50.603" v="1037" actId="113"/>
          <ac:spMkLst>
            <pc:docMk/>
            <pc:sldMk cId="3782419586" sldId="271"/>
            <ac:spMk id="67" creationId="{FFF2388D-55BC-453C-A7DF-53A8741C74D7}"/>
          </ac:spMkLst>
        </pc:spChg>
        <pc:spChg chg="mod">
          <ac:chgData name="Joe Bater" userId="fa207aae31d13b36" providerId="LiveId" clId="{8E6AA82F-D13D-41BF-A892-9B28BC104223}" dt="2021-01-23T15:52:41.342" v="1053" actId="113"/>
          <ac:spMkLst>
            <pc:docMk/>
            <pc:sldMk cId="3782419586" sldId="271"/>
            <ac:spMk id="68" creationId="{9B6ECCB6-C56B-431E-B73E-7093B0B0BEC2}"/>
          </ac:spMkLst>
        </pc:spChg>
        <pc:spChg chg="add mod">
          <ac:chgData name="Joe Bater" userId="fa207aae31d13b36" providerId="LiveId" clId="{8E6AA82F-D13D-41BF-A892-9B28BC104223}" dt="2021-01-23T15:56:43.839" v="1102"/>
          <ac:spMkLst>
            <pc:docMk/>
            <pc:sldMk cId="3782419586" sldId="271"/>
            <ac:spMk id="69" creationId="{64EA2BE7-EE19-454F-8DD4-691610D3AE81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70" creationId="{12B064D2-AFDE-457A-AF53-681447A83530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71" creationId="{54422158-B806-4782-B17F-E3B8119BB06A}"/>
          </ac:spMkLst>
        </pc:spChg>
        <pc:spChg chg="mod">
          <ac:chgData name="Joe Bater" userId="fa207aae31d13b36" providerId="LiveId" clId="{8E6AA82F-D13D-41BF-A892-9B28BC104223}" dt="2021-01-30T08:57:22.822" v="1359" actId="20577"/>
          <ac:spMkLst>
            <pc:docMk/>
            <pc:sldMk cId="3782419586" sldId="271"/>
            <ac:spMk id="80" creationId="{7DE8E44D-549C-408F-A193-9D4354B821FB}"/>
          </ac:spMkLst>
        </pc:spChg>
        <pc:spChg chg="mod">
          <ac:chgData name="Joe Bater" userId="fa207aae31d13b36" providerId="LiveId" clId="{8E6AA82F-D13D-41BF-A892-9B28BC104223}" dt="2021-01-30T08:57:37.297" v="1368" actId="20577"/>
          <ac:spMkLst>
            <pc:docMk/>
            <pc:sldMk cId="3782419586" sldId="271"/>
            <ac:spMk id="81" creationId="{6F07AEE2-B251-4363-B069-13DBF3B5B0C8}"/>
          </ac:spMkLst>
        </pc:spChg>
        <pc:spChg chg="mod">
          <ac:chgData name="Joe Bater" userId="fa207aae31d13b36" providerId="LiveId" clId="{8E6AA82F-D13D-41BF-A892-9B28BC104223}" dt="2021-01-30T09:03:28.195" v="1403" actId="1076"/>
          <ac:spMkLst>
            <pc:docMk/>
            <pc:sldMk cId="3782419586" sldId="271"/>
            <ac:spMk id="82" creationId="{4042DA6B-C658-4EC3-B22B-C06586CF9F36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83" creationId="{27D39FAB-18E3-40CD-8056-8DD3AD696074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84" creationId="{700F1112-D9C9-4925-A1A6-43DE2588FDE8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85" creationId="{CD3BF35D-6C67-4F11-A6CF-33E8ADC1AF1C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86" creationId="{121FC183-105B-466A-A10F-BA0C08F88B5E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87" creationId="{97D816C3-497A-417F-9551-A2E871B18A24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88" creationId="{6316A989-E5C9-417A-B3FD-C56351FAC5EC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89" creationId="{466899E2-708B-418C-8578-BE181C138E91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90" creationId="{6049AD58-2D08-442D-96AB-62DBE999A475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91" creationId="{A38F457E-5912-400C-B258-D986C4B48FF4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92" creationId="{79C101AC-02A3-4405-B1CF-10E6738F720F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93" creationId="{C2056853-90D8-43BF-BC89-2036E6B26BBB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94" creationId="{778C90F6-F2A1-48C1-8F0E-0E2DBF64D266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95" creationId="{0D525D2D-59F1-4FF4-8DE2-67F2E47669F0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108" creationId="{36F7CA51-C034-430A-8487-096AF9A0ECC3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109" creationId="{D0870972-F1E7-4E7E-B881-3D94DBC38FC2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110" creationId="{CC928A38-232C-407C-8431-EE0F59400664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111" creationId="{E7A0E2C1-31CD-419E-A3FB-A3FDDBFDE996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112" creationId="{88C0D785-EF04-4798-A118-AE864E1F0F44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113" creationId="{5D235DDF-2799-4AEA-B139-FDDEA200EF22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114" creationId="{0DFC084A-6523-4055-91DC-F152BB691397}"/>
          </ac:spMkLst>
        </pc:spChg>
        <pc:spChg chg="add mod">
          <ac:chgData name="Joe Bater" userId="fa207aae31d13b36" providerId="LiveId" clId="{8E6AA82F-D13D-41BF-A892-9B28BC104223}" dt="2021-01-23T16:03:18.929" v="1152" actId="164"/>
          <ac:spMkLst>
            <pc:docMk/>
            <pc:sldMk cId="3782419586" sldId="271"/>
            <ac:spMk id="115" creationId="{A7D5C29C-0A78-4C66-996C-40DF3D2B3134}"/>
          </ac:spMkLst>
        </pc:spChg>
        <pc:grpChg chg="add del mod">
          <ac:chgData name="Joe Bater" userId="fa207aae31d13b36" providerId="LiveId" clId="{8E6AA82F-D13D-41BF-A892-9B28BC104223}" dt="2021-01-23T16:31:10.175" v="1174" actId="478"/>
          <ac:grpSpMkLst>
            <pc:docMk/>
            <pc:sldMk cId="3782419586" sldId="271"/>
            <ac:grpSpMk id="20" creationId="{48FD5C98-209F-4361-B1AC-0F8B39C81353}"/>
          </ac:grpSpMkLst>
        </pc:grpChg>
        <pc:picChg chg="add mod">
          <ac:chgData name="Joe Bater" userId="fa207aae31d13b36" providerId="LiveId" clId="{8E6AA82F-D13D-41BF-A892-9B28BC104223}" dt="2021-01-23T16:31:22.939" v="1176"/>
          <ac:picMkLst>
            <pc:docMk/>
            <pc:sldMk cId="3782419586" sldId="271"/>
            <ac:picMk id="116" creationId="{CE9C0D6C-E1BD-4054-BE12-0DC3C2E4429D}"/>
          </ac:picMkLst>
        </pc:picChg>
        <pc:cxnChg chg="add mod">
          <ac:chgData name="Joe Bater" userId="fa207aae31d13b36" providerId="LiveId" clId="{8E6AA82F-D13D-41BF-A892-9B28BC104223}" dt="2021-01-23T16:03:18.929" v="1152" actId="164"/>
          <ac:cxnSpMkLst>
            <pc:docMk/>
            <pc:sldMk cId="3782419586" sldId="271"/>
            <ac:cxnSpMk id="11" creationId="{A16A5DDC-8BAC-47D3-866B-AE64B7DDE83B}"/>
          </ac:cxnSpMkLst>
        </pc:cxnChg>
        <pc:cxnChg chg="add mod">
          <ac:chgData name="Joe Bater" userId="fa207aae31d13b36" providerId="LiveId" clId="{8E6AA82F-D13D-41BF-A892-9B28BC104223}" dt="2021-01-23T16:03:18.929" v="1152" actId="164"/>
          <ac:cxnSpMkLst>
            <pc:docMk/>
            <pc:sldMk cId="3782419586" sldId="271"/>
            <ac:cxnSpMk id="18" creationId="{A7C4B4BF-4761-4CED-BAD2-29813B00E8E8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33" creationId="{FAC65434-C436-4B8E-925B-10B66D5C6F9A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35" creationId="{5F02686A-B659-4E1F-A79C-3EC0BE39428F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37" creationId="{E02D9EDC-F0AE-4557-8EF6-8A0FC592D5DF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39" creationId="{58A2D0C0-2FF6-4589-A673-F7380EDFEEDA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43" creationId="{138586B4-BB1F-4211-98AC-C7245982E01C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44" creationId="{3DE31878-D679-4FB6-84D1-C07E414434B0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47" creationId="{ECF6BE9E-9AB2-47BD-B4F2-822A0C0CE80B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49" creationId="{DDBEA64A-0E99-49A7-9EA4-1CC2A812EC54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50" creationId="{0F470FD0-2274-4AE5-A1A5-0F438B20709C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51" creationId="{4808E636-408B-40C6-BFA0-13ED301DA298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53" creationId="{ED7A8E64-E892-4BFE-8521-AAF43807678F}"/>
          </ac:cxnSpMkLst>
        </pc:cxnChg>
        <pc:cxnChg chg="del">
          <ac:chgData name="Joe Bater" userId="fa207aae31d13b36" providerId="LiveId" clId="{8E6AA82F-D13D-41BF-A892-9B28BC104223}" dt="2021-01-23T15:59:07.885" v="1115" actId="478"/>
          <ac:cxnSpMkLst>
            <pc:docMk/>
            <pc:sldMk cId="3782419586" sldId="271"/>
            <ac:cxnSpMk id="54" creationId="{2060DE66-F2D5-417D-9FE3-4F33EEA9B322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96" creationId="{08C9A043-DD90-4883-96A1-8E40D17FE74C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97" creationId="{9B294695-DC25-4DF4-AAF2-0F2F144BE12C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98" creationId="{5BAA50E6-0E1E-43F5-B0D9-6631EDB09A8A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99" creationId="{02914C4E-0FF7-4FED-8E0E-04B9AECAB10D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100" creationId="{F84E6AFE-C8BC-4ED4-AFBA-1D238A764913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101" creationId="{A91349DB-4F5B-4E61-98E4-CBC09800BD14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102" creationId="{67BEF83E-7ECF-46B7-BB06-272ACE921F56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103" creationId="{58002E44-942C-4871-8D82-648D3E16657D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104" creationId="{3745D3D2-848B-4236-A452-1EAA9CFBB9D0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105" creationId="{B6DDEA13-44D2-4D61-96EC-D3DF74D8618C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106" creationId="{9F07D5CB-0B5E-4250-91CF-8362584BF77C}"/>
          </ac:cxnSpMkLst>
        </pc:cxnChg>
        <pc:cxnChg chg="add del mod">
          <ac:chgData name="Joe Bater" userId="fa207aae31d13b36" providerId="LiveId" clId="{8E6AA82F-D13D-41BF-A892-9B28BC104223}" dt="2021-01-23T16:01:23.406" v="1126" actId="478"/>
          <ac:cxnSpMkLst>
            <pc:docMk/>
            <pc:sldMk cId="3782419586" sldId="271"/>
            <ac:cxnSpMk id="107" creationId="{10A0D5FB-60F4-4CCC-A89E-9737228B0DD5}"/>
          </ac:cxnSpMkLst>
        </pc:cxnChg>
      </pc:sldChg>
      <pc:sldChg chg="addSp delSp modSp add mod">
        <pc:chgData name="Joe Bater" userId="fa207aae31d13b36" providerId="LiveId" clId="{8E6AA82F-D13D-41BF-A892-9B28BC104223}" dt="2021-02-14T22:17:03.062" v="3762" actId="20577"/>
        <pc:sldMkLst>
          <pc:docMk/>
          <pc:sldMk cId="2070486578" sldId="272"/>
        </pc:sldMkLst>
        <pc:spChg chg="mod">
          <ac:chgData name="Joe Bater" userId="fa207aae31d13b36" providerId="LiveId" clId="{8E6AA82F-D13D-41BF-A892-9B28BC104223}" dt="2021-01-30T08:44:06.497" v="1228" actId="20577"/>
          <ac:spMkLst>
            <pc:docMk/>
            <pc:sldMk cId="2070486578" sldId="272"/>
            <ac:spMk id="2" creationId="{C16D5141-6B3F-4245-84C9-A17FF6C73F4B}"/>
          </ac:spMkLst>
        </pc:spChg>
        <pc:spChg chg="mod">
          <ac:chgData name="Joe Bater" userId="fa207aae31d13b36" providerId="LiveId" clId="{8E6AA82F-D13D-41BF-A892-9B28BC104223}" dt="2021-02-14T20:55:01.609" v="3164" actId="692"/>
          <ac:spMkLst>
            <pc:docMk/>
            <pc:sldMk cId="2070486578" sldId="272"/>
            <ac:spMk id="3" creationId="{085D32D1-7A5B-400B-B737-C651A5711A9C}"/>
          </ac:spMkLst>
        </pc:spChg>
        <pc:spChg chg="mod">
          <ac:chgData name="Joe Bater" userId="fa207aae31d13b36" providerId="LiveId" clId="{8E6AA82F-D13D-41BF-A892-9B28BC104223}" dt="2021-02-14T20:55:01.609" v="3164" actId="692"/>
          <ac:spMkLst>
            <pc:docMk/>
            <pc:sldMk cId="2070486578" sldId="272"/>
            <ac:spMk id="4" creationId="{A6E9013C-ADAB-4E4F-825B-735BD4ACD3F6}"/>
          </ac:spMkLst>
        </pc:spChg>
        <pc:spChg chg="mod">
          <ac:chgData name="Joe Bater" userId="fa207aae31d13b36" providerId="LiveId" clId="{8E6AA82F-D13D-41BF-A892-9B28BC104223}" dt="2021-02-14T20:55:01.609" v="3164" actId="692"/>
          <ac:spMkLst>
            <pc:docMk/>
            <pc:sldMk cId="2070486578" sldId="272"/>
            <ac:spMk id="5" creationId="{E6DD5B1A-7AB5-44A8-8199-8F5A71880A7F}"/>
          </ac:spMkLst>
        </pc:spChg>
        <pc:spChg chg="mod">
          <ac:chgData name="Joe Bater" userId="fa207aae31d13b36" providerId="LiveId" clId="{8E6AA82F-D13D-41BF-A892-9B28BC104223}" dt="2021-02-14T20:56:52.880" v="3174" actId="692"/>
          <ac:spMkLst>
            <pc:docMk/>
            <pc:sldMk cId="2070486578" sldId="272"/>
            <ac:spMk id="6" creationId="{3F1437DF-9DC7-415D-BFBD-BBCD8C035E5F}"/>
          </ac:spMkLst>
        </pc:spChg>
        <pc:spChg chg="add mod">
          <ac:chgData name="Joe Bater" userId="fa207aae31d13b36" providerId="LiveId" clId="{8E6AA82F-D13D-41BF-A892-9B28BC104223}" dt="2021-02-14T22:01:06.704" v="3634" actId="114"/>
          <ac:spMkLst>
            <pc:docMk/>
            <pc:sldMk cId="2070486578" sldId="272"/>
            <ac:spMk id="7" creationId="{D2EAB8B1-9993-4DEB-B336-AE88241D4BDD}"/>
          </ac:spMkLst>
        </pc:spChg>
        <pc:spChg chg="mod">
          <ac:chgData name="Joe Bater" userId="fa207aae31d13b36" providerId="LiveId" clId="{8E6AA82F-D13D-41BF-A892-9B28BC104223}" dt="2021-02-14T20:58:37.725" v="3182" actId="207"/>
          <ac:spMkLst>
            <pc:docMk/>
            <pc:sldMk cId="2070486578" sldId="272"/>
            <ac:spMk id="8" creationId="{58AA494E-7E24-48F1-A24F-ACFB38C17B82}"/>
          </ac:spMkLst>
        </pc:spChg>
        <pc:spChg chg="mod">
          <ac:chgData name="Joe Bater" userId="fa207aae31d13b36" providerId="LiveId" clId="{8E6AA82F-D13D-41BF-A892-9B28BC104223}" dt="2021-02-14T20:56:52.880" v="3174" actId="692"/>
          <ac:spMkLst>
            <pc:docMk/>
            <pc:sldMk cId="2070486578" sldId="272"/>
            <ac:spMk id="9" creationId="{9C830254-1731-4F59-BE24-99FA64B453E8}"/>
          </ac:spMkLst>
        </pc:spChg>
        <pc:spChg chg="add mod">
          <ac:chgData name="Joe Bater" userId="fa207aae31d13b36" providerId="LiveId" clId="{8E6AA82F-D13D-41BF-A892-9B28BC104223}" dt="2021-02-14T22:07:39.722" v="3657" actId="1076"/>
          <ac:spMkLst>
            <pc:docMk/>
            <pc:sldMk cId="2070486578" sldId="272"/>
            <ac:spMk id="40" creationId="{6B6C285E-B301-46B8-A4C3-49C198CB126C}"/>
          </ac:spMkLst>
        </pc:spChg>
        <pc:spChg chg="add mod">
          <ac:chgData name="Joe Bater" userId="fa207aae31d13b36" providerId="LiveId" clId="{8E6AA82F-D13D-41BF-A892-9B28BC104223}" dt="2021-02-14T22:11:08.961" v="3709" actId="1076"/>
          <ac:spMkLst>
            <pc:docMk/>
            <pc:sldMk cId="2070486578" sldId="272"/>
            <ac:spMk id="42" creationId="{8BB4FBF9-F17B-4798-BBD1-D51CB8D6B3A4}"/>
          </ac:spMkLst>
        </pc:spChg>
        <pc:spChg chg="add mod">
          <ac:chgData name="Joe Bater" userId="fa207aae31d13b36" providerId="LiveId" clId="{8E6AA82F-D13D-41BF-A892-9B28BC104223}" dt="2021-02-14T22:11:44.203" v="3713" actId="1582"/>
          <ac:spMkLst>
            <pc:docMk/>
            <pc:sldMk cId="2070486578" sldId="272"/>
            <ac:spMk id="43" creationId="{5FB3F28E-FA8C-4C36-8CDF-A6FBFF77BE99}"/>
          </ac:spMkLst>
        </pc:spChg>
        <pc:spChg chg="add mod">
          <ac:chgData name="Joe Bater" userId="fa207aae31d13b36" providerId="LiveId" clId="{8E6AA82F-D13D-41BF-A892-9B28BC104223}" dt="2021-02-14T22:12:17.558" v="3733" actId="113"/>
          <ac:spMkLst>
            <pc:docMk/>
            <pc:sldMk cId="2070486578" sldId="272"/>
            <ac:spMk id="44" creationId="{1C0F8432-4CF6-4DA3-AF3E-27B58C248AE1}"/>
          </ac:spMkLst>
        </pc:spChg>
        <pc:spChg chg="add mod">
          <ac:chgData name="Joe Bater" userId="fa207aae31d13b36" providerId="LiveId" clId="{8E6AA82F-D13D-41BF-A892-9B28BC104223}" dt="2021-02-14T22:05:45.462" v="3643" actId="6549"/>
          <ac:spMkLst>
            <pc:docMk/>
            <pc:sldMk cId="2070486578" sldId="272"/>
            <ac:spMk id="60" creationId="{BAACCF57-F1F8-42C3-BBA4-6A4E2FA2275D}"/>
          </ac:spMkLst>
        </pc:spChg>
        <pc:spChg chg="add mod">
          <ac:chgData name="Joe Bater" userId="fa207aae31d13b36" providerId="LiveId" clId="{8E6AA82F-D13D-41BF-A892-9B28BC104223}" dt="2021-02-14T22:05:36.337" v="3641" actId="20577"/>
          <ac:spMkLst>
            <pc:docMk/>
            <pc:sldMk cId="2070486578" sldId="272"/>
            <ac:spMk id="61" creationId="{B8F9A0D1-A138-4284-992D-AC3813AC5AA2}"/>
          </ac:spMkLst>
        </pc:spChg>
        <pc:spChg chg="add del mod">
          <ac:chgData name="Joe Bater" userId="fa207aae31d13b36" providerId="LiveId" clId="{8E6AA82F-D13D-41BF-A892-9B28BC104223}" dt="2021-02-14T22:07:06.212" v="3651"/>
          <ac:spMkLst>
            <pc:docMk/>
            <pc:sldMk cId="2070486578" sldId="272"/>
            <ac:spMk id="70" creationId="{CA42DEFB-681A-461A-B446-393732D75240}"/>
          </ac:spMkLst>
        </pc:spChg>
        <pc:spChg chg="add del mod">
          <ac:chgData name="Joe Bater" userId="fa207aae31d13b36" providerId="LiveId" clId="{8E6AA82F-D13D-41BF-A892-9B28BC104223}" dt="2021-02-14T22:07:13.927" v="3653" actId="478"/>
          <ac:spMkLst>
            <pc:docMk/>
            <pc:sldMk cId="2070486578" sldId="272"/>
            <ac:spMk id="71" creationId="{9E4A9D7B-0CAE-4C3A-9529-988BA2D3DF22}"/>
          </ac:spMkLst>
        </pc:spChg>
        <pc:spChg chg="mod">
          <ac:chgData name="Joe Bater" userId="fa207aae31d13b36" providerId="LiveId" clId="{8E6AA82F-D13D-41BF-A892-9B28BC104223}" dt="2021-02-14T22:17:03.062" v="3762" actId="20577"/>
          <ac:spMkLst>
            <pc:docMk/>
            <pc:sldMk cId="2070486578" sldId="272"/>
            <ac:spMk id="80" creationId="{7DE8E44D-549C-408F-A193-9D4354B821FB}"/>
          </ac:spMkLst>
        </pc:spChg>
        <pc:spChg chg="mod">
          <ac:chgData name="Joe Bater" userId="fa207aae31d13b36" providerId="LiveId" clId="{8E6AA82F-D13D-41BF-A892-9B28BC104223}" dt="2021-01-30T08:45:47.257" v="1237" actId="1076"/>
          <ac:spMkLst>
            <pc:docMk/>
            <pc:sldMk cId="2070486578" sldId="272"/>
            <ac:spMk id="81" creationId="{6F07AEE2-B251-4363-B069-13DBF3B5B0C8}"/>
          </ac:spMkLst>
        </pc:spChg>
        <pc:spChg chg="mod">
          <ac:chgData name="Joe Bater" userId="fa207aae31d13b36" providerId="LiveId" clId="{8E6AA82F-D13D-41BF-A892-9B28BC104223}" dt="2021-01-30T09:04:00.229" v="1405" actId="20577"/>
          <ac:spMkLst>
            <pc:docMk/>
            <pc:sldMk cId="2070486578" sldId="272"/>
            <ac:spMk id="82" creationId="{4042DA6B-C658-4EC3-B22B-C06586CF9F36}"/>
          </ac:spMkLst>
        </pc:spChg>
        <pc:spChg chg="add mod">
          <ac:chgData name="Joe Bater" userId="fa207aae31d13b36" providerId="LiveId" clId="{8E6AA82F-D13D-41BF-A892-9B28BC104223}" dt="2021-02-14T22:07:33.801" v="3656" actId="1076"/>
          <ac:spMkLst>
            <pc:docMk/>
            <pc:sldMk cId="2070486578" sldId="272"/>
            <ac:spMk id="83" creationId="{FD254166-A9B5-4012-9CB9-7688DD748EC2}"/>
          </ac:spMkLst>
        </pc:spChg>
        <pc:spChg chg="add mod">
          <ac:chgData name="Joe Bater" userId="fa207aae31d13b36" providerId="LiveId" clId="{8E6AA82F-D13D-41BF-A892-9B28BC104223}" dt="2021-02-14T22:07:54.199" v="3659" actId="1076"/>
          <ac:spMkLst>
            <pc:docMk/>
            <pc:sldMk cId="2070486578" sldId="272"/>
            <ac:spMk id="84" creationId="{5198C1AA-6CA2-4AFE-931D-64DB1664252D}"/>
          </ac:spMkLst>
        </pc:spChg>
        <pc:spChg chg="add mod">
          <ac:chgData name="Joe Bater" userId="fa207aae31d13b36" providerId="LiveId" clId="{8E6AA82F-D13D-41BF-A892-9B28BC104223}" dt="2021-02-14T22:10:38.055" v="3707" actId="20577"/>
          <ac:spMkLst>
            <pc:docMk/>
            <pc:sldMk cId="2070486578" sldId="272"/>
            <ac:spMk id="85" creationId="{8E817D18-6E00-4B9B-A92C-DBECBEEABA43}"/>
          </ac:spMkLst>
        </pc:spChg>
      </pc:sldChg>
      <pc:sldChg chg="addSp delSp modSp add mod">
        <pc:chgData name="Joe Bater" userId="fa207aae31d13b36" providerId="LiveId" clId="{8E6AA82F-D13D-41BF-A892-9B28BC104223}" dt="2021-02-14T22:39:58.116" v="4118" actId="1076"/>
        <pc:sldMkLst>
          <pc:docMk/>
          <pc:sldMk cId="22160843" sldId="273"/>
        </pc:sldMkLst>
        <pc:spChg chg="mod">
          <ac:chgData name="Joe Bater" userId="fa207aae31d13b36" providerId="LiveId" clId="{8E6AA82F-D13D-41BF-A892-9B28BC104223}" dt="2021-02-14T20:55:19.951" v="3166" actId="692"/>
          <ac:spMkLst>
            <pc:docMk/>
            <pc:sldMk cId="22160843" sldId="273"/>
            <ac:spMk id="3" creationId="{085D32D1-7A5B-400B-B737-C651A5711A9C}"/>
          </ac:spMkLst>
        </pc:spChg>
        <pc:spChg chg="mod">
          <ac:chgData name="Joe Bater" userId="fa207aae31d13b36" providerId="LiveId" clId="{8E6AA82F-D13D-41BF-A892-9B28BC104223}" dt="2021-02-14T20:55:19.951" v="3166" actId="692"/>
          <ac:spMkLst>
            <pc:docMk/>
            <pc:sldMk cId="22160843" sldId="273"/>
            <ac:spMk id="4" creationId="{A6E9013C-ADAB-4E4F-825B-735BD4ACD3F6}"/>
          </ac:spMkLst>
        </pc:spChg>
        <pc:spChg chg="mod">
          <ac:chgData name="Joe Bater" userId="fa207aae31d13b36" providerId="LiveId" clId="{8E6AA82F-D13D-41BF-A892-9B28BC104223}" dt="2021-02-14T20:55:19.951" v="3166" actId="692"/>
          <ac:spMkLst>
            <pc:docMk/>
            <pc:sldMk cId="22160843" sldId="273"/>
            <ac:spMk id="5" creationId="{E6DD5B1A-7AB5-44A8-8199-8F5A71880A7F}"/>
          </ac:spMkLst>
        </pc:spChg>
        <pc:spChg chg="mod">
          <ac:chgData name="Joe Bater" userId="fa207aae31d13b36" providerId="LiveId" clId="{8E6AA82F-D13D-41BF-A892-9B28BC104223}" dt="2021-02-14T20:57:07.727" v="3176" actId="692"/>
          <ac:spMkLst>
            <pc:docMk/>
            <pc:sldMk cId="22160843" sldId="273"/>
            <ac:spMk id="6" creationId="{3F1437DF-9DC7-415D-BFBD-BBCD8C035E5F}"/>
          </ac:spMkLst>
        </pc:spChg>
        <pc:spChg chg="mod">
          <ac:chgData name="Joe Bater" userId="fa207aae31d13b36" providerId="LiveId" clId="{8E6AA82F-D13D-41BF-A892-9B28BC104223}" dt="2021-02-14T22:39:58.116" v="4118" actId="1076"/>
          <ac:spMkLst>
            <pc:docMk/>
            <pc:sldMk cId="22160843" sldId="273"/>
            <ac:spMk id="7" creationId="{D2EAB8B1-9993-4DEB-B336-AE88241D4BDD}"/>
          </ac:spMkLst>
        </pc:spChg>
        <pc:spChg chg="mod">
          <ac:chgData name="Joe Bater" userId="fa207aae31d13b36" providerId="LiveId" clId="{8E6AA82F-D13D-41BF-A892-9B28BC104223}" dt="2021-02-14T20:58:46.241" v="3183" actId="207"/>
          <ac:spMkLst>
            <pc:docMk/>
            <pc:sldMk cId="22160843" sldId="273"/>
            <ac:spMk id="8" creationId="{58AA494E-7E24-48F1-A24F-ACFB38C17B82}"/>
          </ac:spMkLst>
        </pc:spChg>
        <pc:spChg chg="mod">
          <ac:chgData name="Joe Bater" userId="fa207aae31d13b36" providerId="LiveId" clId="{8E6AA82F-D13D-41BF-A892-9B28BC104223}" dt="2021-02-14T20:57:07.727" v="3176" actId="692"/>
          <ac:spMkLst>
            <pc:docMk/>
            <pc:sldMk cId="22160843" sldId="273"/>
            <ac:spMk id="9" creationId="{9C830254-1731-4F59-BE24-99FA64B453E8}"/>
          </ac:spMkLst>
        </pc:spChg>
        <pc:spChg chg="add mod">
          <ac:chgData name="Joe Bater" userId="fa207aae31d13b36" providerId="LiveId" clId="{8E6AA82F-D13D-41BF-A892-9B28BC104223}" dt="2021-02-14T22:31:37.136" v="3825" actId="1076"/>
          <ac:spMkLst>
            <pc:docMk/>
            <pc:sldMk cId="22160843" sldId="273"/>
            <ac:spMk id="40" creationId="{ACADD8CE-4C8F-4775-A480-F66F2DE64B83}"/>
          </ac:spMkLst>
        </pc:spChg>
        <pc:spChg chg="add del mod">
          <ac:chgData name="Joe Bater" userId="fa207aae31d13b36" providerId="LiveId" clId="{8E6AA82F-D13D-41BF-A892-9B28BC104223}" dt="2021-02-14T22:32:14.290" v="3828" actId="478"/>
          <ac:spMkLst>
            <pc:docMk/>
            <pc:sldMk cId="22160843" sldId="273"/>
            <ac:spMk id="42" creationId="{272054EE-A990-4E98-8102-E7C2DF125BA6}"/>
          </ac:spMkLst>
        </pc:spChg>
        <pc:spChg chg="add del">
          <ac:chgData name="Joe Bater" userId="fa207aae31d13b36" providerId="LiveId" clId="{8E6AA82F-D13D-41BF-A892-9B28BC104223}" dt="2021-02-14T22:32:30.862" v="3830" actId="478"/>
          <ac:spMkLst>
            <pc:docMk/>
            <pc:sldMk cId="22160843" sldId="273"/>
            <ac:spMk id="43" creationId="{7775D7D9-1EAC-41BF-8076-06DCC3AC43A6}"/>
          </ac:spMkLst>
        </pc:spChg>
        <pc:spChg chg="add del mod">
          <ac:chgData name="Joe Bater" userId="fa207aae31d13b36" providerId="LiveId" clId="{8E6AA82F-D13D-41BF-A892-9B28BC104223}" dt="2021-02-14T22:36:28.235" v="3871" actId="478"/>
          <ac:spMkLst>
            <pc:docMk/>
            <pc:sldMk cId="22160843" sldId="273"/>
            <ac:spMk id="44" creationId="{4DC3A679-DD1B-4F72-A3DC-5018693A2BD2}"/>
          </ac:spMkLst>
        </pc:spChg>
        <pc:spChg chg="add mod">
          <ac:chgData name="Joe Bater" userId="fa207aae31d13b36" providerId="LiveId" clId="{8E6AA82F-D13D-41BF-A892-9B28BC104223}" dt="2021-02-14T22:37:05.591" v="3875" actId="1582"/>
          <ac:spMkLst>
            <pc:docMk/>
            <pc:sldMk cId="22160843" sldId="273"/>
            <ac:spMk id="45" creationId="{3663EA31-FAAB-4337-A638-7AFABB0FAC64}"/>
          </ac:spMkLst>
        </pc:spChg>
        <pc:spChg chg="add mod">
          <ac:chgData name="Joe Bater" userId="fa207aae31d13b36" providerId="LiveId" clId="{8E6AA82F-D13D-41BF-A892-9B28BC104223}" dt="2021-02-14T22:14:42.542" v="3756" actId="20577"/>
          <ac:spMkLst>
            <pc:docMk/>
            <pc:sldMk cId="22160843" sldId="273"/>
            <ac:spMk id="60" creationId="{3CE59B48-3F11-4046-B253-213B0D5EA8D0}"/>
          </ac:spMkLst>
        </pc:spChg>
        <pc:spChg chg="add mod">
          <ac:chgData name="Joe Bater" userId="fa207aae31d13b36" providerId="LiveId" clId="{8E6AA82F-D13D-41BF-A892-9B28BC104223}" dt="2021-02-14T22:15:18.566" v="3760" actId="207"/>
          <ac:spMkLst>
            <pc:docMk/>
            <pc:sldMk cId="22160843" sldId="273"/>
            <ac:spMk id="61" creationId="{7360F72E-636F-4A95-BB1E-D709592C7597}"/>
          </ac:spMkLst>
        </pc:spChg>
        <pc:spChg chg="add mod">
          <ac:chgData name="Joe Bater" userId="fa207aae31d13b36" providerId="LiveId" clId="{8E6AA82F-D13D-41BF-A892-9B28BC104223}" dt="2021-02-14T22:28:10.362" v="3789" actId="207"/>
          <ac:spMkLst>
            <pc:docMk/>
            <pc:sldMk cId="22160843" sldId="273"/>
            <ac:spMk id="62" creationId="{21C2786C-0898-4217-B686-3B7E591028CA}"/>
          </ac:spMkLst>
        </pc:spChg>
        <pc:spChg chg="mod">
          <ac:chgData name="Joe Bater" userId="fa207aae31d13b36" providerId="LiveId" clId="{8E6AA82F-D13D-41BF-A892-9B28BC104223}" dt="2021-02-14T22:13:37.881" v="3735" actId="6549"/>
          <ac:spMkLst>
            <pc:docMk/>
            <pc:sldMk cId="22160843" sldId="273"/>
            <ac:spMk id="67" creationId="{FFF2388D-55BC-453C-A7DF-53A8741C74D7}"/>
          </ac:spMkLst>
        </pc:spChg>
        <pc:spChg chg="mod">
          <ac:chgData name="Joe Bater" userId="fa207aae31d13b36" providerId="LiveId" clId="{8E6AA82F-D13D-41BF-A892-9B28BC104223}" dt="2021-02-14T22:13:43.508" v="3737" actId="6549"/>
          <ac:spMkLst>
            <pc:docMk/>
            <pc:sldMk cId="22160843" sldId="273"/>
            <ac:spMk id="68" creationId="{9B6ECCB6-C56B-431E-B73E-7093B0B0BEC2}"/>
          </ac:spMkLst>
        </pc:spChg>
        <pc:spChg chg="add mod">
          <ac:chgData name="Joe Bater" userId="fa207aae31d13b36" providerId="LiveId" clId="{8E6AA82F-D13D-41BF-A892-9B28BC104223}" dt="2021-02-14T22:30:10.478" v="3809" actId="207"/>
          <ac:spMkLst>
            <pc:docMk/>
            <pc:sldMk cId="22160843" sldId="273"/>
            <ac:spMk id="70" creationId="{9B120B8F-0615-4FF6-A29F-01476D1B162A}"/>
          </ac:spMkLst>
        </pc:spChg>
        <pc:spChg chg="add mod">
          <ac:chgData name="Joe Bater" userId="fa207aae31d13b36" providerId="LiveId" clId="{8E6AA82F-D13D-41BF-A892-9B28BC104223}" dt="2021-02-14T22:30:10.478" v="3809" actId="207"/>
          <ac:spMkLst>
            <pc:docMk/>
            <pc:sldMk cId="22160843" sldId="273"/>
            <ac:spMk id="71" creationId="{1AAC428D-AAA9-4C44-9A4F-DD23FC94540F}"/>
          </ac:spMkLst>
        </pc:spChg>
        <pc:spChg chg="mod">
          <ac:chgData name="Joe Bater" userId="fa207aae31d13b36" providerId="LiveId" clId="{8E6AA82F-D13D-41BF-A892-9B28BC104223}" dt="2021-02-14T22:33:56.478" v="3840" actId="207"/>
          <ac:spMkLst>
            <pc:docMk/>
            <pc:sldMk cId="22160843" sldId="273"/>
            <ac:spMk id="80" creationId="{7DE8E44D-549C-408F-A193-9D4354B821FB}"/>
          </ac:spMkLst>
        </pc:spChg>
        <pc:spChg chg="mod">
          <ac:chgData name="Joe Bater" userId="fa207aae31d13b36" providerId="LiveId" clId="{8E6AA82F-D13D-41BF-A892-9B28BC104223}" dt="2021-02-14T22:34:40.111" v="3852" actId="207"/>
          <ac:spMkLst>
            <pc:docMk/>
            <pc:sldMk cId="22160843" sldId="273"/>
            <ac:spMk id="81" creationId="{6F07AEE2-B251-4363-B069-13DBF3B5B0C8}"/>
          </ac:spMkLst>
        </pc:spChg>
        <pc:spChg chg="mod">
          <ac:chgData name="Joe Bater" userId="fa207aae31d13b36" providerId="LiveId" clId="{8E6AA82F-D13D-41BF-A892-9B28BC104223}" dt="2021-02-14T22:35:26.933" v="3859" actId="207"/>
          <ac:spMkLst>
            <pc:docMk/>
            <pc:sldMk cId="22160843" sldId="273"/>
            <ac:spMk id="82" creationId="{4042DA6B-C658-4EC3-B22B-C06586CF9F36}"/>
          </ac:spMkLst>
        </pc:spChg>
        <pc:spChg chg="add mod">
          <ac:chgData name="Joe Bater" userId="fa207aae31d13b36" providerId="LiveId" clId="{8E6AA82F-D13D-41BF-A892-9B28BC104223}" dt="2021-02-14T22:30:10.478" v="3809" actId="207"/>
          <ac:spMkLst>
            <pc:docMk/>
            <pc:sldMk cId="22160843" sldId="273"/>
            <ac:spMk id="83" creationId="{4BAB8BC4-D74E-410F-ADDC-0F79F8D796BB}"/>
          </ac:spMkLst>
        </pc:spChg>
        <pc:spChg chg="add mod">
          <ac:chgData name="Joe Bater" userId="fa207aae31d13b36" providerId="LiveId" clId="{8E6AA82F-D13D-41BF-A892-9B28BC104223}" dt="2021-02-14T22:30:10.478" v="3809" actId="207"/>
          <ac:spMkLst>
            <pc:docMk/>
            <pc:sldMk cId="22160843" sldId="273"/>
            <ac:spMk id="84" creationId="{8356095F-16CE-4F03-BA48-7815F586578F}"/>
          </ac:spMkLst>
        </pc:spChg>
        <pc:spChg chg="add mod">
          <ac:chgData name="Joe Bater" userId="fa207aae31d13b36" providerId="LiveId" clId="{8E6AA82F-D13D-41BF-A892-9B28BC104223}" dt="2021-02-14T22:30:10.478" v="3809" actId="207"/>
          <ac:spMkLst>
            <pc:docMk/>
            <pc:sldMk cId="22160843" sldId="273"/>
            <ac:spMk id="85" creationId="{6BEAA607-E3C6-4E17-9F79-E57BF61C9EC6}"/>
          </ac:spMkLst>
        </pc:spChg>
        <pc:spChg chg="add mod">
          <ac:chgData name="Joe Bater" userId="fa207aae31d13b36" providerId="LiveId" clId="{8E6AA82F-D13D-41BF-A892-9B28BC104223}" dt="2021-02-14T22:31:25.684" v="3824" actId="1076"/>
          <ac:spMkLst>
            <pc:docMk/>
            <pc:sldMk cId="22160843" sldId="273"/>
            <ac:spMk id="86" creationId="{9A577B8B-62A3-4C6A-844D-F7C27B76E193}"/>
          </ac:spMkLst>
        </pc:spChg>
        <pc:spChg chg="add mod">
          <ac:chgData name="Joe Bater" userId="fa207aae31d13b36" providerId="LiveId" clId="{8E6AA82F-D13D-41BF-A892-9B28BC104223}" dt="2021-02-14T22:31:19.451" v="3823" actId="1076"/>
          <ac:spMkLst>
            <pc:docMk/>
            <pc:sldMk cId="22160843" sldId="273"/>
            <ac:spMk id="87" creationId="{EAEECEDB-CFE0-406B-870E-E554501F1D68}"/>
          </ac:spMkLst>
        </pc:spChg>
        <pc:spChg chg="add mod">
          <ac:chgData name="Joe Bater" userId="fa207aae31d13b36" providerId="LiveId" clId="{8E6AA82F-D13D-41BF-A892-9B28BC104223}" dt="2021-02-14T22:31:13.330" v="3822" actId="1076"/>
          <ac:spMkLst>
            <pc:docMk/>
            <pc:sldMk cId="22160843" sldId="273"/>
            <ac:spMk id="88" creationId="{62CC14B0-7146-4B0F-87AE-CF43FB03F62D}"/>
          </ac:spMkLst>
        </pc:spChg>
        <pc:spChg chg="add mod">
          <ac:chgData name="Joe Bater" userId="fa207aae31d13b36" providerId="LiveId" clId="{8E6AA82F-D13D-41BF-A892-9B28BC104223}" dt="2021-02-14T22:31:06.984" v="3821" actId="1076"/>
          <ac:spMkLst>
            <pc:docMk/>
            <pc:sldMk cId="22160843" sldId="273"/>
            <ac:spMk id="89" creationId="{E14482A7-9A3C-4F47-8D52-5ED1BF3DABFD}"/>
          </ac:spMkLst>
        </pc:spChg>
        <pc:spChg chg="add mod">
          <ac:chgData name="Joe Bater" userId="fa207aae31d13b36" providerId="LiveId" clId="{8E6AA82F-D13D-41BF-A892-9B28BC104223}" dt="2021-02-14T22:30:58.745" v="3820" actId="1076"/>
          <ac:spMkLst>
            <pc:docMk/>
            <pc:sldMk cId="22160843" sldId="273"/>
            <ac:spMk id="90" creationId="{F446175D-3771-4883-A20B-58A56C676CD5}"/>
          </ac:spMkLst>
        </pc:spChg>
      </pc:sldChg>
      <pc:sldChg chg="modSp add del mod">
        <pc:chgData name="Joe Bater" userId="fa207aae31d13b36" providerId="LiveId" clId="{8E6AA82F-D13D-41BF-A892-9B28BC104223}" dt="2021-01-30T09:05:33.323" v="1410" actId="47"/>
        <pc:sldMkLst>
          <pc:docMk/>
          <pc:sldMk cId="1118277223" sldId="273"/>
        </pc:sldMkLst>
        <pc:spChg chg="mod">
          <ac:chgData name="Joe Bater" userId="fa207aae31d13b36" providerId="LiveId" clId="{8E6AA82F-D13D-41BF-A892-9B28BC104223}" dt="2021-01-30T08:43:59.304" v="1218" actId="20577"/>
          <ac:spMkLst>
            <pc:docMk/>
            <pc:sldMk cId="1118277223" sldId="273"/>
            <ac:spMk id="2" creationId="{C16D5141-6B3F-4245-84C9-A17FF6C73F4B}"/>
          </ac:spMkLst>
        </pc:spChg>
      </pc:sldChg>
      <pc:sldChg chg="addSp modSp new mod ord modClrScheme chgLayout">
        <pc:chgData name="Joe Bater" userId="fa207aae31d13b36" providerId="LiveId" clId="{8E6AA82F-D13D-41BF-A892-9B28BC104223}" dt="2021-02-14T21:10:37.912" v="3328"/>
        <pc:sldMkLst>
          <pc:docMk/>
          <pc:sldMk cId="4082788295" sldId="274"/>
        </pc:sldMkLst>
        <pc:spChg chg="mod ord">
          <ac:chgData name="Joe Bater" userId="fa207aae31d13b36" providerId="LiveId" clId="{8E6AA82F-D13D-41BF-A892-9B28BC104223}" dt="2021-01-31T11:58:35.028" v="1695" actId="20577"/>
          <ac:spMkLst>
            <pc:docMk/>
            <pc:sldMk cId="4082788295" sldId="274"/>
            <ac:spMk id="2" creationId="{74CD6CF4-CCB7-4383-A780-B60C9D365A5D}"/>
          </ac:spMkLst>
        </pc:spChg>
        <pc:spChg chg="add mod ord">
          <ac:chgData name="Joe Bater" userId="fa207aae31d13b36" providerId="LiveId" clId="{8E6AA82F-D13D-41BF-A892-9B28BC104223}" dt="2021-01-31T11:50:53.799" v="1517" actId="20577"/>
          <ac:spMkLst>
            <pc:docMk/>
            <pc:sldMk cId="4082788295" sldId="274"/>
            <ac:spMk id="3" creationId="{1A24853C-C47B-4217-A37D-1A372BB36ADC}"/>
          </ac:spMkLst>
        </pc:spChg>
        <pc:spChg chg="add mod">
          <ac:chgData name="Joe Bater" userId="fa207aae31d13b36" providerId="LiveId" clId="{8E6AA82F-D13D-41BF-A892-9B28BC104223}" dt="2021-01-31T14:01:01.128" v="1908" actId="20577"/>
          <ac:spMkLst>
            <pc:docMk/>
            <pc:sldMk cId="4082788295" sldId="274"/>
            <ac:spMk id="4" creationId="{CD9A1FD5-904B-4483-9399-926627D395BC}"/>
          </ac:spMkLst>
        </pc:spChg>
        <pc:spChg chg="add mod">
          <ac:chgData name="Joe Bater" userId="fa207aae31d13b36" providerId="LiveId" clId="{8E6AA82F-D13D-41BF-A892-9B28BC104223}" dt="2021-01-31T13:30:28.980" v="1896" actId="20577"/>
          <ac:spMkLst>
            <pc:docMk/>
            <pc:sldMk cId="4082788295" sldId="274"/>
            <ac:spMk id="5" creationId="{F890F36F-5683-4C7D-8E4A-B562F8574F72}"/>
          </ac:spMkLst>
        </pc:spChg>
        <pc:spChg chg="add mod">
          <ac:chgData name="Joe Bater" userId="fa207aae31d13b36" providerId="LiveId" clId="{8E6AA82F-D13D-41BF-A892-9B28BC104223}" dt="2021-01-31T11:58:24.874" v="1694" actId="20577"/>
          <ac:spMkLst>
            <pc:docMk/>
            <pc:sldMk cId="4082788295" sldId="274"/>
            <ac:spMk id="6" creationId="{5AFB41A7-78AC-405B-8023-D674D52DE68A}"/>
          </ac:spMkLst>
        </pc:spChg>
        <pc:spChg chg="add mod">
          <ac:chgData name="Joe Bater" userId="fa207aae31d13b36" providerId="LiveId" clId="{8E6AA82F-D13D-41BF-A892-9B28BC104223}" dt="2021-01-31T13:28:40.445" v="1894" actId="14100"/>
          <ac:spMkLst>
            <pc:docMk/>
            <pc:sldMk cId="4082788295" sldId="274"/>
            <ac:spMk id="7" creationId="{4FA94A91-F0C9-41A3-8A4A-4D23903458C9}"/>
          </ac:spMkLst>
        </pc:spChg>
      </pc:sldChg>
      <pc:sldChg chg="addSp delSp modSp new mod ord modAnim">
        <pc:chgData name="Joe Bater" userId="fa207aae31d13b36" providerId="LiveId" clId="{8E6AA82F-D13D-41BF-A892-9B28BC104223}" dt="2021-02-14T17:14:09.185" v="2268" actId="14100"/>
        <pc:sldMkLst>
          <pc:docMk/>
          <pc:sldMk cId="1387129018" sldId="275"/>
        </pc:sldMkLst>
        <pc:spChg chg="add del mod">
          <ac:chgData name="Joe Bater" userId="fa207aae31d13b36" providerId="LiveId" clId="{8E6AA82F-D13D-41BF-A892-9B28BC104223}" dt="2021-02-14T17:07:46.584" v="2217" actId="478"/>
          <ac:spMkLst>
            <pc:docMk/>
            <pc:sldMk cId="1387129018" sldId="275"/>
            <ac:spMk id="2" creationId="{1DD607AB-D068-4826-A3B8-749C4FC9A4A6}"/>
          </ac:spMkLst>
        </pc:spChg>
        <pc:spChg chg="add del">
          <ac:chgData name="Joe Bater" userId="fa207aae31d13b36" providerId="LiveId" clId="{8E6AA82F-D13D-41BF-A892-9B28BC104223}" dt="2021-02-14T17:07:54.137" v="2218" actId="478"/>
          <ac:spMkLst>
            <pc:docMk/>
            <pc:sldMk cId="1387129018" sldId="275"/>
            <ac:spMk id="3" creationId="{07B342E6-7126-46D5-980A-AA6FC53933D9}"/>
          </ac:spMkLst>
        </pc:spChg>
        <pc:spChg chg="add mod">
          <ac:chgData name="Joe Bater" userId="fa207aae31d13b36" providerId="LiveId" clId="{8E6AA82F-D13D-41BF-A892-9B28BC104223}" dt="2021-02-14T17:09:01.281" v="2241" actId="1076"/>
          <ac:spMkLst>
            <pc:docMk/>
            <pc:sldMk cId="1387129018" sldId="275"/>
            <ac:spMk id="4" creationId="{83FD948B-D6FE-44E3-9BF5-CC1B58F182CB}"/>
          </ac:spMkLst>
        </pc:spChg>
        <pc:spChg chg="add del">
          <ac:chgData name="Joe Bater" userId="fa207aae31d13b36" providerId="LiveId" clId="{8E6AA82F-D13D-41BF-A892-9B28BC104223}" dt="2021-02-01T16:56:05.878" v="1951" actId="478"/>
          <ac:spMkLst>
            <pc:docMk/>
            <pc:sldMk cId="1387129018" sldId="275"/>
            <ac:spMk id="4" creationId="{D3ECE95D-0F20-4EA3-BB61-79EAF782ED30}"/>
          </ac:spMkLst>
        </pc:spChg>
        <pc:spChg chg="add del mod">
          <ac:chgData name="Joe Bater" userId="fa207aae31d13b36" providerId="LiveId" clId="{8E6AA82F-D13D-41BF-A892-9B28BC104223}" dt="2021-02-14T17:07:54.137" v="2218" actId="478"/>
          <ac:spMkLst>
            <pc:docMk/>
            <pc:sldMk cId="1387129018" sldId="275"/>
            <ac:spMk id="5" creationId="{CFEC363F-9623-4338-8B73-7AE314882F89}"/>
          </ac:spMkLst>
        </pc:spChg>
        <pc:spChg chg="add del mod">
          <ac:chgData name="Joe Bater" userId="fa207aae31d13b36" providerId="LiveId" clId="{8E6AA82F-D13D-41BF-A892-9B28BC104223}" dt="2021-02-14T17:07:54.137" v="2218" actId="478"/>
          <ac:spMkLst>
            <pc:docMk/>
            <pc:sldMk cId="1387129018" sldId="275"/>
            <ac:spMk id="6" creationId="{D04D0C33-2AC3-48E7-96EB-5979758218A6}"/>
          </ac:spMkLst>
        </pc:spChg>
        <pc:spChg chg="add del mod">
          <ac:chgData name="Joe Bater" userId="fa207aae31d13b36" providerId="LiveId" clId="{8E6AA82F-D13D-41BF-A892-9B28BC104223}" dt="2021-02-14T17:07:54.137" v="2218" actId="478"/>
          <ac:spMkLst>
            <pc:docMk/>
            <pc:sldMk cId="1387129018" sldId="275"/>
            <ac:spMk id="7" creationId="{415FC4C6-061B-4F82-9465-699016BDB97B}"/>
          </ac:spMkLst>
        </pc:spChg>
        <pc:spChg chg="add del mod">
          <ac:chgData name="Joe Bater" userId="fa207aae31d13b36" providerId="LiveId" clId="{8E6AA82F-D13D-41BF-A892-9B28BC104223}" dt="2021-02-14T17:07:54.137" v="2218" actId="478"/>
          <ac:spMkLst>
            <pc:docMk/>
            <pc:sldMk cId="1387129018" sldId="275"/>
            <ac:spMk id="8" creationId="{AB4DC4DA-BB31-4603-9E59-29938F588C8C}"/>
          </ac:spMkLst>
        </pc:spChg>
        <pc:spChg chg="add del mod">
          <ac:chgData name="Joe Bater" userId="fa207aae31d13b36" providerId="LiveId" clId="{8E6AA82F-D13D-41BF-A892-9B28BC104223}" dt="2021-02-14T17:07:54.137" v="2218" actId="478"/>
          <ac:spMkLst>
            <pc:docMk/>
            <pc:sldMk cId="1387129018" sldId="275"/>
            <ac:spMk id="9" creationId="{EAE123B2-EE20-422D-A129-44E2CB250698}"/>
          </ac:spMkLst>
        </pc:spChg>
        <pc:spChg chg="add mod">
          <ac:chgData name="Joe Bater" userId="fa207aae31d13b36" providerId="LiveId" clId="{8E6AA82F-D13D-41BF-A892-9B28BC104223}" dt="2021-02-14T17:14:09.185" v="2268" actId="14100"/>
          <ac:spMkLst>
            <pc:docMk/>
            <pc:sldMk cId="1387129018" sldId="275"/>
            <ac:spMk id="10" creationId="{4FA6D2B2-C693-47F7-A572-BB785654B08F}"/>
          </ac:spMkLst>
        </pc:spChg>
        <pc:spChg chg="add del mod">
          <ac:chgData name="Joe Bater" userId="fa207aae31d13b36" providerId="LiveId" clId="{8E6AA82F-D13D-41BF-A892-9B28BC104223}" dt="2021-02-05T21:16:58.723" v="1974"/>
          <ac:spMkLst>
            <pc:docMk/>
            <pc:sldMk cId="1387129018" sldId="275"/>
            <ac:spMk id="13" creationId="{2AD14686-BA26-4182-B8B1-2B868255F82D}"/>
          </ac:spMkLst>
        </pc:spChg>
        <pc:spChg chg="add mod">
          <ac:chgData name="Joe Bater" userId="fa207aae31d13b36" providerId="LiveId" clId="{8E6AA82F-D13D-41BF-A892-9B28BC104223}" dt="2021-02-14T17:09:19.698" v="2252" actId="20577"/>
          <ac:spMkLst>
            <pc:docMk/>
            <pc:sldMk cId="1387129018" sldId="275"/>
            <ac:spMk id="13" creationId="{D4746A4E-8999-49D6-A594-4ECABC9DF761}"/>
          </ac:spMkLst>
        </pc:spChg>
        <pc:picChg chg="add mod modCrop">
          <ac:chgData name="Joe Bater" userId="fa207aae31d13b36" providerId="LiveId" clId="{8E6AA82F-D13D-41BF-A892-9B28BC104223}" dt="2021-02-14T17:08:09.861" v="2221" actId="1076"/>
          <ac:picMkLst>
            <pc:docMk/>
            <pc:sldMk cId="1387129018" sldId="275"/>
            <ac:picMk id="11" creationId="{D52DE215-84CF-4B7D-9B8A-D5F1F53DA2C9}"/>
          </ac:picMkLst>
        </pc:picChg>
        <pc:picChg chg="add del mod">
          <ac:chgData name="Joe Bater" userId="fa207aae31d13b36" providerId="LiveId" clId="{8E6AA82F-D13D-41BF-A892-9B28BC104223}" dt="2021-02-14T17:07:08.610" v="2214" actId="21"/>
          <ac:picMkLst>
            <pc:docMk/>
            <pc:sldMk cId="1387129018" sldId="275"/>
            <ac:picMk id="12" creationId="{EB19D452-F73F-42EA-8FCC-3E8DBB2049E6}"/>
          </ac:picMkLst>
        </pc:picChg>
      </pc:sldChg>
      <pc:sldChg chg="addSp modSp new del mod">
        <pc:chgData name="Joe Bater" userId="fa207aae31d13b36" providerId="LiveId" clId="{8E6AA82F-D13D-41BF-A892-9B28BC104223}" dt="2021-02-14T18:01:52.369" v="2567" actId="47"/>
        <pc:sldMkLst>
          <pc:docMk/>
          <pc:sldMk cId="4063378364" sldId="276"/>
        </pc:sldMkLst>
        <pc:picChg chg="add mod">
          <ac:chgData name="Joe Bater" userId="fa207aae31d13b36" providerId="LiveId" clId="{8E6AA82F-D13D-41BF-A892-9B28BC104223}" dt="2021-02-05T21:18:08.755" v="1977" actId="962"/>
          <ac:picMkLst>
            <pc:docMk/>
            <pc:sldMk cId="4063378364" sldId="276"/>
            <ac:picMk id="3" creationId="{4824EFF7-F96E-4A5A-966A-4659864365EB}"/>
          </ac:picMkLst>
        </pc:picChg>
      </pc:sldChg>
      <pc:sldChg chg="addSp modSp new del mod">
        <pc:chgData name="Joe Bater" userId="fa207aae31d13b36" providerId="LiveId" clId="{8E6AA82F-D13D-41BF-A892-9B28BC104223}" dt="2021-02-10T16:41:58.716" v="2086" actId="47"/>
        <pc:sldMkLst>
          <pc:docMk/>
          <pc:sldMk cId="2071151630" sldId="277"/>
        </pc:sldMkLst>
        <pc:picChg chg="add mod modCrop">
          <ac:chgData name="Joe Bater" userId="fa207aae31d13b36" providerId="LiveId" clId="{8E6AA82F-D13D-41BF-A892-9B28BC104223}" dt="2021-02-10T16:34:00.507" v="1986" actId="1076"/>
          <ac:picMkLst>
            <pc:docMk/>
            <pc:sldMk cId="2071151630" sldId="277"/>
            <ac:picMk id="3" creationId="{BE52BE3C-FB9D-4433-AD2C-D1CAB4374870}"/>
          </ac:picMkLst>
        </pc:picChg>
      </pc:sldChg>
      <pc:sldChg chg="addSp modSp new mod ord modClrScheme chgLayout">
        <pc:chgData name="Joe Bater" userId="fa207aae31d13b36" providerId="LiveId" clId="{8E6AA82F-D13D-41BF-A892-9B28BC104223}" dt="2021-02-20T16:12:13.780" v="4183"/>
        <pc:sldMkLst>
          <pc:docMk/>
          <pc:sldMk cId="1931415868" sldId="278"/>
        </pc:sldMkLst>
        <pc:spChg chg="add mod">
          <ac:chgData name="Joe Bater" userId="fa207aae31d13b36" providerId="LiveId" clId="{8E6AA82F-D13D-41BF-A892-9B28BC104223}" dt="2021-02-10T16:41:47.399" v="2085" actId="20577"/>
          <ac:spMkLst>
            <pc:docMk/>
            <pc:sldMk cId="1931415868" sldId="278"/>
            <ac:spMk id="2" creationId="{DDAC82A4-A951-4F43-BB13-80B4A90C9F34}"/>
          </ac:spMkLst>
        </pc:spChg>
        <pc:spChg chg="add mod">
          <ac:chgData name="Joe Bater" userId="fa207aae31d13b36" providerId="LiveId" clId="{8E6AA82F-D13D-41BF-A892-9B28BC104223}" dt="2021-02-14T17:21:18.881" v="2430" actId="1076"/>
          <ac:spMkLst>
            <pc:docMk/>
            <pc:sldMk cId="1931415868" sldId="278"/>
            <ac:spMk id="5" creationId="{10591FE8-93E8-4083-9C52-D315655A5CCE}"/>
          </ac:spMkLst>
        </pc:spChg>
        <pc:picChg chg="add mod">
          <ac:chgData name="Joe Bater" userId="fa207aae31d13b36" providerId="LiveId" clId="{8E6AA82F-D13D-41BF-A892-9B28BC104223}" dt="2021-02-10T16:41:03.974" v="2026" actId="1076"/>
          <ac:picMkLst>
            <pc:docMk/>
            <pc:sldMk cId="1931415868" sldId="278"/>
            <ac:picMk id="4" creationId="{4B8AE8C6-5ECD-4169-A81A-A461A4750DA8}"/>
          </ac:picMkLst>
        </pc:picChg>
      </pc:sldChg>
      <pc:sldChg chg="addSp modSp new mod modClrScheme chgLayout">
        <pc:chgData name="Joe Bater" userId="fa207aae31d13b36" providerId="LiveId" clId="{8E6AA82F-D13D-41BF-A892-9B28BC104223}" dt="2021-02-14T18:14:34.652" v="2785" actId="20577"/>
        <pc:sldMkLst>
          <pc:docMk/>
          <pc:sldMk cId="129929640" sldId="279"/>
        </pc:sldMkLst>
        <pc:spChg chg="mod ord">
          <ac:chgData name="Joe Bater" userId="fa207aae31d13b36" providerId="LiveId" clId="{8E6AA82F-D13D-41BF-A892-9B28BC104223}" dt="2021-02-14T16:56:13.605" v="2138" actId="700"/>
          <ac:spMkLst>
            <pc:docMk/>
            <pc:sldMk cId="129929640" sldId="279"/>
            <ac:spMk id="2" creationId="{784FFFC2-48D6-4484-AB33-64DABEF25088}"/>
          </ac:spMkLst>
        </pc:spChg>
        <pc:spChg chg="mod ord">
          <ac:chgData name="Joe Bater" userId="fa207aae31d13b36" providerId="LiveId" clId="{8E6AA82F-D13D-41BF-A892-9B28BC104223}" dt="2021-02-14T18:14:34.652" v="2785" actId="20577"/>
          <ac:spMkLst>
            <pc:docMk/>
            <pc:sldMk cId="129929640" sldId="279"/>
            <ac:spMk id="3" creationId="{F6EFF2B7-F3E7-4DD3-B6A0-9F40E2755DF3}"/>
          </ac:spMkLst>
        </pc:spChg>
        <pc:spChg chg="add mod ord">
          <ac:chgData name="Joe Bater" userId="fa207aae31d13b36" providerId="LiveId" clId="{8E6AA82F-D13D-41BF-A892-9B28BC104223}" dt="2021-02-14T18:14:26.281" v="2783" actId="20577"/>
          <ac:spMkLst>
            <pc:docMk/>
            <pc:sldMk cId="129929640" sldId="279"/>
            <ac:spMk id="4" creationId="{B4DA1CB2-F07F-4204-8352-B04AF014103F}"/>
          </ac:spMkLst>
        </pc:spChg>
      </pc:sldChg>
      <pc:sldChg chg="addSp modSp new mod modAnim">
        <pc:chgData name="Joe Bater" userId="fa207aae31d13b36" providerId="LiveId" clId="{8E6AA82F-D13D-41BF-A892-9B28BC104223}" dt="2021-02-20T16:17:34.361" v="4225" actId="2711"/>
        <pc:sldMkLst>
          <pc:docMk/>
          <pc:sldMk cId="1260762110" sldId="280"/>
        </pc:sldMkLst>
        <pc:spChg chg="add mod">
          <ac:chgData name="Joe Bater" userId="fa207aae31d13b36" providerId="LiveId" clId="{8E6AA82F-D13D-41BF-A892-9B28BC104223}" dt="2021-02-20T16:17:34.361" v="4225" actId="2711"/>
          <ac:spMkLst>
            <pc:docMk/>
            <pc:sldMk cId="1260762110" sldId="280"/>
            <ac:spMk id="5" creationId="{6D1B4990-9D82-496D-8178-1DB149C98112}"/>
          </ac:spMkLst>
        </pc:spChg>
        <pc:spChg chg="add mod">
          <ac:chgData name="Joe Bater" userId="fa207aae31d13b36" providerId="LiveId" clId="{8E6AA82F-D13D-41BF-A892-9B28BC104223}" dt="2021-02-20T16:16:17.752" v="4224" actId="114"/>
          <ac:spMkLst>
            <pc:docMk/>
            <pc:sldMk cId="1260762110" sldId="280"/>
            <ac:spMk id="7" creationId="{6E607B53-D25C-4DBF-9F62-4BC05E2152BA}"/>
          </ac:spMkLst>
        </pc:spChg>
        <pc:grpChg chg="add mod">
          <ac:chgData name="Joe Bater" userId="fa207aae31d13b36" providerId="LiveId" clId="{8E6AA82F-D13D-41BF-A892-9B28BC104223}" dt="2021-02-14T17:19:35.230" v="2427" actId="164"/>
          <ac:grpSpMkLst>
            <pc:docMk/>
            <pc:sldMk cId="1260762110" sldId="280"/>
            <ac:grpSpMk id="6" creationId="{4AAB624F-6EB7-4796-B2B6-AC0F8E1A9C31}"/>
          </ac:grpSpMkLst>
        </pc:grpChg>
        <pc:picChg chg="add mod">
          <ac:chgData name="Joe Bater" userId="fa207aae31d13b36" providerId="LiveId" clId="{8E6AA82F-D13D-41BF-A892-9B28BC104223}" dt="2021-02-14T17:07:24.163" v="2216" actId="1076"/>
          <ac:picMkLst>
            <pc:docMk/>
            <pc:sldMk cId="1260762110" sldId="280"/>
            <ac:picMk id="2" creationId="{0A7AC4CC-791A-4C9C-9C00-1A9E1C2D2868}"/>
          </ac:picMkLst>
        </pc:picChg>
        <pc:cxnChg chg="add mod">
          <ac:chgData name="Joe Bater" userId="fa207aae31d13b36" providerId="LiveId" clId="{8E6AA82F-D13D-41BF-A892-9B28BC104223}" dt="2021-02-14T17:19:35.230" v="2427" actId="164"/>
          <ac:cxnSpMkLst>
            <pc:docMk/>
            <pc:sldMk cId="1260762110" sldId="280"/>
            <ac:cxnSpMk id="4" creationId="{EE873C8D-06B3-4712-B79E-414FAA74CF1E}"/>
          </ac:cxnSpMkLst>
        </pc:cxnChg>
      </pc:sldChg>
      <pc:sldChg chg="modSp new mod ord">
        <pc:chgData name="Joe Bater" userId="fa207aae31d13b36" providerId="LiveId" clId="{8E6AA82F-D13D-41BF-A892-9B28BC104223}" dt="2021-02-14T17:24:49.733" v="2469"/>
        <pc:sldMkLst>
          <pc:docMk/>
          <pc:sldMk cId="1951921676" sldId="281"/>
        </pc:sldMkLst>
        <pc:spChg chg="mod">
          <ac:chgData name="Joe Bater" userId="fa207aae31d13b36" providerId="LiveId" clId="{8E6AA82F-D13D-41BF-A892-9B28BC104223}" dt="2021-02-14T17:22:53.342" v="2442" actId="20577"/>
          <ac:spMkLst>
            <pc:docMk/>
            <pc:sldMk cId="1951921676" sldId="281"/>
            <ac:spMk id="2" creationId="{C64E0316-5490-4F27-B867-DAEB98E394E5}"/>
          </ac:spMkLst>
        </pc:spChg>
        <pc:spChg chg="mod">
          <ac:chgData name="Joe Bater" userId="fa207aae31d13b36" providerId="LiveId" clId="{8E6AA82F-D13D-41BF-A892-9B28BC104223}" dt="2021-02-14T17:23:50.695" v="2446"/>
          <ac:spMkLst>
            <pc:docMk/>
            <pc:sldMk cId="1951921676" sldId="281"/>
            <ac:spMk id="3" creationId="{BF4FCFE3-3551-4CB1-BCBB-8031B911A0EE}"/>
          </ac:spMkLst>
        </pc:spChg>
      </pc:sldChg>
      <pc:sldChg chg="modSp new mod ord">
        <pc:chgData name="Joe Bater" userId="fa207aae31d13b36" providerId="LiveId" clId="{8E6AA82F-D13D-41BF-A892-9B28BC104223}" dt="2021-02-14T18:35:57.551" v="2787"/>
        <pc:sldMkLst>
          <pc:docMk/>
          <pc:sldMk cId="891379206" sldId="282"/>
        </pc:sldMkLst>
        <pc:spChg chg="mod">
          <ac:chgData name="Joe Bater" userId="fa207aae31d13b36" providerId="LiveId" clId="{8E6AA82F-D13D-41BF-A892-9B28BC104223}" dt="2021-02-14T18:10:31.932" v="2615" actId="20577"/>
          <ac:spMkLst>
            <pc:docMk/>
            <pc:sldMk cId="891379206" sldId="282"/>
            <ac:spMk id="2" creationId="{B710CFCB-85D7-486E-933D-D8DCAAAEBD79}"/>
          </ac:spMkLst>
        </pc:spChg>
        <pc:spChg chg="mod">
          <ac:chgData name="Joe Bater" userId="fa207aae31d13b36" providerId="LiveId" clId="{8E6AA82F-D13D-41BF-A892-9B28BC104223}" dt="2021-02-14T18:35:57.551" v="2787"/>
          <ac:spMkLst>
            <pc:docMk/>
            <pc:sldMk cId="891379206" sldId="282"/>
            <ac:spMk id="3" creationId="{138F410D-ECEA-494F-9456-23BDAC080AD2}"/>
          </ac:spMkLst>
        </pc:spChg>
      </pc:sldChg>
      <pc:sldChg chg="addSp delSp modSp new del mod">
        <pc:chgData name="Joe Bater" userId="fa207aae31d13b36" providerId="LiveId" clId="{8E6AA82F-D13D-41BF-A892-9B28BC104223}" dt="2021-02-16T15:42:50.965" v="4176" actId="47"/>
        <pc:sldMkLst>
          <pc:docMk/>
          <pc:sldMk cId="2632899518" sldId="283"/>
        </pc:sldMkLst>
        <pc:spChg chg="add del mod">
          <ac:chgData name="Joe Bater" userId="fa207aae31d13b36" providerId="LiveId" clId="{8E6AA82F-D13D-41BF-A892-9B28BC104223}" dt="2021-02-14T20:37:39.643" v="2793" actId="478"/>
          <ac:spMkLst>
            <pc:docMk/>
            <pc:sldMk cId="2632899518" sldId="283"/>
            <ac:spMk id="4" creationId="{65E199B3-E063-48A2-A6E8-30D1C55F29C0}"/>
          </ac:spMkLst>
        </pc:spChg>
        <pc:spChg chg="add mod">
          <ac:chgData name="Joe Bater" userId="fa207aae31d13b36" providerId="LiveId" clId="{8E6AA82F-D13D-41BF-A892-9B28BC104223}" dt="2021-02-14T20:38:06.413" v="2797" actId="1582"/>
          <ac:spMkLst>
            <pc:docMk/>
            <pc:sldMk cId="2632899518" sldId="283"/>
            <ac:spMk id="5" creationId="{099115E3-5891-44BC-8917-5CB1C0985A48}"/>
          </ac:spMkLst>
        </pc:spChg>
        <pc:spChg chg="add del mod">
          <ac:chgData name="Joe Bater" userId="fa207aae31d13b36" providerId="LiveId" clId="{8E6AA82F-D13D-41BF-A892-9B28BC104223}" dt="2021-02-16T15:42:29.596" v="4173" actId="21"/>
          <ac:spMkLst>
            <pc:docMk/>
            <pc:sldMk cId="2632899518" sldId="283"/>
            <ac:spMk id="6" creationId="{CD72B01A-5C07-4B70-9F7B-454E196DE71B}"/>
          </ac:spMkLst>
        </pc:spChg>
        <pc:spChg chg="add del mod">
          <ac:chgData name="Joe Bater" userId="fa207aae31d13b36" providerId="LiveId" clId="{8E6AA82F-D13D-41BF-A892-9B28BC104223}" dt="2021-02-16T15:42:29.596" v="4173" actId="21"/>
          <ac:spMkLst>
            <pc:docMk/>
            <pc:sldMk cId="2632899518" sldId="283"/>
            <ac:spMk id="7" creationId="{933D91A5-504A-4485-8FD8-C7B8D6AE57F0}"/>
          </ac:spMkLst>
        </pc:spChg>
        <pc:spChg chg="add mod">
          <ac:chgData name="Joe Bater" userId="fa207aae31d13b36" providerId="LiveId" clId="{8E6AA82F-D13D-41BF-A892-9B28BC104223}" dt="2021-02-14T20:45:12.087" v="3154" actId="207"/>
          <ac:spMkLst>
            <pc:docMk/>
            <pc:sldMk cId="2632899518" sldId="283"/>
            <ac:spMk id="8" creationId="{AF986619-A84E-4944-920B-7443F447B5B0}"/>
          </ac:spMkLst>
        </pc:spChg>
        <pc:picChg chg="add">
          <ac:chgData name="Joe Bater" userId="fa207aae31d13b36" providerId="LiveId" clId="{8E6AA82F-D13D-41BF-A892-9B28BC104223}" dt="2021-02-14T20:36:21.611" v="2789" actId="22"/>
          <ac:picMkLst>
            <pc:docMk/>
            <pc:sldMk cId="2632899518" sldId="283"/>
            <ac:picMk id="3" creationId="{316A9740-AF1C-44F8-B7FF-CAB68C4420EA}"/>
          </ac:picMkLst>
        </pc:picChg>
      </pc:sldChg>
      <pc:sldChg chg="modSp new mod">
        <pc:chgData name="Joe Bater" userId="fa207aae31d13b36" providerId="LiveId" clId="{8E6AA82F-D13D-41BF-A892-9B28BC104223}" dt="2021-02-14T20:59:41.069" v="3193" actId="20577"/>
        <pc:sldMkLst>
          <pc:docMk/>
          <pc:sldMk cId="1980904634" sldId="284"/>
        </pc:sldMkLst>
        <pc:spChg chg="mod">
          <ac:chgData name="Joe Bater" userId="fa207aae31d13b36" providerId="LiveId" clId="{8E6AA82F-D13D-41BF-A892-9B28BC104223}" dt="2021-02-14T20:59:41.069" v="3193" actId="20577"/>
          <ac:spMkLst>
            <pc:docMk/>
            <pc:sldMk cId="1980904634" sldId="284"/>
            <ac:spMk id="2" creationId="{83D915D8-BD17-4D7A-B028-079CD83731B1}"/>
          </ac:spMkLst>
        </pc:spChg>
      </pc:sldChg>
      <pc:sldChg chg="addSp delSp modSp new del mod ord">
        <pc:chgData name="Joe Bater" userId="fa207aae31d13b36" providerId="LiveId" clId="{8E6AA82F-D13D-41BF-A892-9B28BC104223}" dt="2021-02-20T20:55:52.754" v="4262" actId="47"/>
        <pc:sldMkLst>
          <pc:docMk/>
          <pc:sldMk cId="3422357977" sldId="285"/>
        </pc:sldMkLst>
        <pc:spChg chg="mod">
          <ac:chgData name="Joe Bater" userId="fa207aae31d13b36" providerId="LiveId" clId="{8E6AA82F-D13D-41BF-A892-9B28BC104223}" dt="2021-02-16T15:39:27.519" v="4162" actId="1076"/>
          <ac:spMkLst>
            <pc:docMk/>
            <pc:sldMk cId="3422357977" sldId="285"/>
            <ac:spMk id="2" creationId="{8ED134E3-DCBD-4BD3-B611-D5861637F580}"/>
          </ac:spMkLst>
        </pc:spChg>
        <pc:spChg chg="add mod">
          <ac:chgData name="Joe Bater" userId="fa207aae31d13b36" providerId="LiveId" clId="{8E6AA82F-D13D-41BF-A892-9B28BC104223}" dt="2021-02-14T21:05:20.102" v="3247" actId="164"/>
          <ac:spMkLst>
            <pc:docMk/>
            <pc:sldMk cId="3422357977" sldId="285"/>
            <ac:spMk id="3" creationId="{33E81857-8C47-4B48-804F-527985F4C568}"/>
          </ac:spMkLst>
        </pc:spChg>
        <pc:spChg chg="add mod">
          <ac:chgData name="Joe Bater" userId="fa207aae31d13b36" providerId="LiveId" clId="{8E6AA82F-D13D-41BF-A892-9B28BC104223}" dt="2021-02-14T21:07:16.879" v="3276" actId="164"/>
          <ac:spMkLst>
            <pc:docMk/>
            <pc:sldMk cId="3422357977" sldId="285"/>
            <ac:spMk id="4" creationId="{D5791855-1928-42C9-8D1A-5113E3DD5C96}"/>
          </ac:spMkLst>
        </pc:spChg>
        <pc:spChg chg="add mod">
          <ac:chgData name="Joe Bater" userId="fa207aae31d13b36" providerId="LiveId" clId="{8E6AA82F-D13D-41BF-A892-9B28BC104223}" dt="2021-02-16T15:35:52.846" v="4126" actId="1076"/>
          <ac:spMkLst>
            <pc:docMk/>
            <pc:sldMk cId="3422357977" sldId="285"/>
            <ac:spMk id="5" creationId="{F5D1F183-1861-4CC4-88D4-9DD95686F0FE}"/>
          </ac:spMkLst>
        </pc:spChg>
        <pc:spChg chg="add mod">
          <ac:chgData name="Joe Bater" userId="fa207aae31d13b36" providerId="LiveId" clId="{8E6AA82F-D13D-41BF-A892-9B28BC104223}" dt="2021-02-14T21:05:20.102" v="3247" actId="164"/>
          <ac:spMkLst>
            <pc:docMk/>
            <pc:sldMk cId="3422357977" sldId="285"/>
            <ac:spMk id="6" creationId="{8904B9C8-BAC7-451B-872F-387DF6C8DF15}"/>
          </ac:spMkLst>
        </pc:spChg>
        <pc:spChg chg="add mod">
          <ac:chgData name="Joe Bater" userId="fa207aae31d13b36" providerId="LiveId" clId="{8E6AA82F-D13D-41BF-A892-9B28BC104223}" dt="2021-02-14T21:05:20.102" v="3247" actId="164"/>
          <ac:spMkLst>
            <pc:docMk/>
            <pc:sldMk cId="3422357977" sldId="285"/>
            <ac:spMk id="7" creationId="{597806EA-E7D0-4704-BC46-955F5E279B61}"/>
          </ac:spMkLst>
        </pc:spChg>
        <pc:spChg chg="add mod">
          <ac:chgData name="Joe Bater" userId="fa207aae31d13b36" providerId="LiveId" clId="{8E6AA82F-D13D-41BF-A892-9B28BC104223}" dt="2021-02-14T21:05:20.102" v="3247" actId="164"/>
          <ac:spMkLst>
            <pc:docMk/>
            <pc:sldMk cId="3422357977" sldId="285"/>
            <ac:spMk id="8" creationId="{99B1AF3B-2C16-46B5-A780-8E7997E62A9B}"/>
          </ac:spMkLst>
        </pc:spChg>
        <pc:spChg chg="add mod">
          <ac:chgData name="Joe Bater" userId="fa207aae31d13b36" providerId="LiveId" clId="{8E6AA82F-D13D-41BF-A892-9B28BC104223}" dt="2021-02-14T21:05:20.102" v="3247" actId="164"/>
          <ac:spMkLst>
            <pc:docMk/>
            <pc:sldMk cId="3422357977" sldId="285"/>
            <ac:spMk id="9" creationId="{848B9C93-5FA4-465A-8492-0EAF1C95DD5E}"/>
          </ac:spMkLst>
        </pc:spChg>
        <pc:spChg chg="add mod">
          <ac:chgData name="Joe Bater" userId="fa207aae31d13b36" providerId="LiveId" clId="{8E6AA82F-D13D-41BF-A892-9B28BC104223}" dt="2021-02-14T21:05:20.102" v="3247" actId="164"/>
          <ac:spMkLst>
            <pc:docMk/>
            <pc:sldMk cId="3422357977" sldId="285"/>
            <ac:spMk id="10" creationId="{FF3E6270-D049-439B-896A-8CBA24FF685C}"/>
          </ac:spMkLst>
        </pc:spChg>
        <pc:spChg chg="add mod">
          <ac:chgData name="Joe Bater" userId="fa207aae31d13b36" providerId="LiveId" clId="{8E6AA82F-D13D-41BF-A892-9B28BC104223}" dt="2021-02-14T21:05:20.102" v="3247" actId="164"/>
          <ac:spMkLst>
            <pc:docMk/>
            <pc:sldMk cId="3422357977" sldId="285"/>
            <ac:spMk id="11" creationId="{9E392E6E-4FF8-462C-8B50-F6B78EE90863}"/>
          </ac:spMkLst>
        </pc:spChg>
        <pc:spChg chg="add mod">
          <ac:chgData name="Joe Bater" userId="fa207aae31d13b36" providerId="LiveId" clId="{8E6AA82F-D13D-41BF-A892-9B28BC104223}" dt="2021-02-14T21:05:20.102" v="3247" actId="164"/>
          <ac:spMkLst>
            <pc:docMk/>
            <pc:sldMk cId="3422357977" sldId="285"/>
            <ac:spMk id="12" creationId="{D7808B73-0000-431E-90B4-9E3F8E2E27BB}"/>
          </ac:spMkLst>
        </pc:spChg>
        <pc:spChg chg="add mod">
          <ac:chgData name="Joe Bater" userId="fa207aae31d13b36" providerId="LiveId" clId="{8E6AA82F-D13D-41BF-A892-9B28BC104223}" dt="2021-02-14T21:05:20.102" v="3247" actId="164"/>
          <ac:spMkLst>
            <pc:docMk/>
            <pc:sldMk cId="3422357977" sldId="285"/>
            <ac:spMk id="13" creationId="{A66761A0-C08D-49BB-AAAF-3B06750EA383}"/>
          </ac:spMkLst>
        </pc:spChg>
        <pc:spChg chg="add mod">
          <ac:chgData name="Joe Bater" userId="fa207aae31d13b36" providerId="LiveId" clId="{8E6AA82F-D13D-41BF-A892-9B28BC104223}" dt="2021-02-14T21:05:20.102" v="3247" actId="164"/>
          <ac:spMkLst>
            <pc:docMk/>
            <pc:sldMk cId="3422357977" sldId="285"/>
            <ac:spMk id="14" creationId="{95E64FA3-ECF4-4959-A571-ED6825CDE0CB}"/>
          </ac:spMkLst>
        </pc:spChg>
        <pc:spChg chg="mod">
          <ac:chgData name="Joe Bater" userId="fa207aae31d13b36" providerId="LiveId" clId="{8E6AA82F-D13D-41BF-A892-9B28BC104223}" dt="2021-02-14T21:05:27.374" v="3249"/>
          <ac:spMkLst>
            <pc:docMk/>
            <pc:sldMk cId="3422357977" sldId="285"/>
            <ac:spMk id="17" creationId="{8DA4881C-7991-42E6-939F-C791BA61941F}"/>
          </ac:spMkLst>
        </pc:spChg>
        <pc:spChg chg="mod">
          <ac:chgData name="Joe Bater" userId="fa207aae31d13b36" providerId="LiveId" clId="{8E6AA82F-D13D-41BF-A892-9B28BC104223}" dt="2021-02-14T21:05:27.374" v="3249"/>
          <ac:spMkLst>
            <pc:docMk/>
            <pc:sldMk cId="3422357977" sldId="285"/>
            <ac:spMk id="18" creationId="{C9254E31-238A-4284-B37F-E9C8ED4B3716}"/>
          </ac:spMkLst>
        </pc:spChg>
        <pc:spChg chg="mod">
          <ac:chgData name="Joe Bater" userId="fa207aae31d13b36" providerId="LiveId" clId="{8E6AA82F-D13D-41BF-A892-9B28BC104223}" dt="2021-02-14T21:05:27.374" v="3249"/>
          <ac:spMkLst>
            <pc:docMk/>
            <pc:sldMk cId="3422357977" sldId="285"/>
            <ac:spMk id="19" creationId="{EE608ABF-02B3-4AC2-9372-6D4FF03AAFCF}"/>
          </ac:spMkLst>
        </pc:spChg>
        <pc:spChg chg="mod">
          <ac:chgData name="Joe Bater" userId="fa207aae31d13b36" providerId="LiveId" clId="{8E6AA82F-D13D-41BF-A892-9B28BC104223}" dt="2021-02-14T21:05:27.374" v="3249"/>
          <ac:spMkLst>
            <pc:docMk/>
            <pc:sldMk cId="3422357977" sldId="285"/>
            <ac:spMk id="20" creationId="{F96425E0-E0CA-44F3-83DC-4E2639C65924}"/>
          </ac:spMkLst>
        </pc:spChg>
        <pc:spChg chg="mod">
          <ac:chgData name="Joe Bater" userId="fa207aae31d13b36" providerId="LiveId" clId="{8E6AA82F-D13D-41BF-A892-9B28BC104223}" dt="2021-02-14T21:05:27.374" v="3249"/>
          <ac:spMkLst>
            <pc:docMk/>
            <pc:sldMk cId="3422357977" sldId="285"/>
            <ac:spMk id="21" creationId="{3A9B525D-6AE0-44CA-B39D-FE1DA7B0B636}"/>
          </ac:spMkLst>
        </pc:spChg>
        <pc:spChg chg="mod">
          <ac:chgData name="Joe Bater" userId="fa207aae31d13b36" providerId="LiveId" clId="{8E6AA82F-D13D-41BF-A892-9B28BC104223}" dt="2021-02-14T21:05:27.374" v="3249"/>
          <ac:spMkLst>
            <pc:docMk/>
            <pc:sldMk cId="3422357977" sldId="285"/>
            <ac:spMk id="22" creationId="{3DC91AA4-6431-4B35-BDB8-86889FE0013B}"/>
          </ac:spMkLst>
        </pc:spChg>
        <pc:spChg chg="mod">
          <ac:chgData name="Joe Bater" userId="fa207aae31d13b36" providerId="LiveId" clId="{8E6AA82F-D13D-41BF-A892-9B28BC104223}" dt="2021-02-14T21:05:27.374" v="3249"/>
          <ac:spMkLst>
            <pc:docMk/>
            <pc:sldMk cId="3422357977" sldId="285"/>
            <ac:spMk id="23" creationId="{81806F4B-1136-40D4-B2F3-CBC8D8482245}"/>
          </ac:spMkLst>
        </pc:spChg>
        <pc:spChg chg="mod">
          <ac:chgData name="Joe Bater" userId="fa207aae31d13b36" providerId="LiveId" clId="{8E6AA82F-D13D-41BF-A892-9B28BC104223}" dt="2021-02-14T21:05:27.374" v="3249"/>
          <ac:spMkLst>
            <pc:docMk/>
            <pc:sldMk cId="3422357977" sldId="285"/>
            <ac:spMk id="24" creationId="{1E052A16-E071-47B9-9230-5936D66BAEF8}"/>
          </ac:spMkLst>
        </pc:spChg>
        <pc:spChg chg="mod">
          <ac:chgData name="Joe Bater" userId="fa207aae31d13b36" providerId="LiveId" clId="{8E6AA82F-D13D-41BF-A892-9B28BC104223}" dt="2021-02-14T21:05:27.374" v="3249"/>
          <ac:spMkLst>
            <pc:docMk/>
            <pc:sldMk cId="3422357977" sldId="285"/>
            <ac:spMk id="25" creationId="{72D0019C-D3EF-4579-91B0-CCF483E678F2}"/>
          </ac:spMkLst>
        </pc:spChg>
        <pc:spChg chg="mod">
          <ac:chgData name="Joe Bater" userId="fa207aae31d13b36" providerId="LiveId" clId="{8E6AA82F-D13D-41BF-A892-9B28BC104223}" dt="2021-02-14T21:05:27.374" v="3249"/>
          <ac:spMkLst>
            <pc:docMk/>
            <pc:sldMk cId="3422357977" sldId="285"/>
            <ac:spMk id="26" creationId="{72B7E808-78DF-49D5-B966-D45250145447}"/>
          </ac:spMkLst>
        </pc:spChg>
        <pc:spChg chg="mod">
          <ac:chgData name="Joe Bater" userId="fa207aae31d13b36" providerId="LiveId" clId="{8E6AA82F-D13D-41BF-A892-9B28BC104223}" dt="2021-02-14T21:05:27.964" v="3250"/>
          <ac:spMkLst>
            <pc:docMk/>
            <pc:sldMk cId="3422357977" sldId="285"/>
            <ac:spMk id="28" creationId="{55E1FB48-0443-4589-8226-F2BE024B78AC}"/>
          </ac:spMkLst>
        </pc:spChg>
        <pc:spChg chg="mod">
          <ac:chgData name="Joe Bater" userId="fa207aae31d13b36" providerId="LiveId" clId="{8E6AA82F-D13D-41BF-A892-9B28BC104223}" dt="2021-02-14T21:05:27.964" v="3250"/>
          <ac:spMkLst>
            <pc:docMk/>
            <pc:sldMk cId="3422357977" sldId="285"/>
            <ac:spMk id="29" creationId="{2E6327CF-7103-47B5-A5B0-0E5439FB9353}"/>
          </ac:spMkLst>
        </pc:spChg>
        <pc:spChg chg="mod">
          <ac:chgData name="Joe Bater" userId="fa207aae31d13b36" providerId="LiveId" clId="{8E6AA82F-D13D-41BF-A892-9B28BC104223}" dt="2021-02-14T21:05:27.964" v="3250"/>
          <ac:spMkLst>
            <pc:docMk/>
            <pc:sldMk cId="3422357977" sldId="285"/>
            <ac:spMk id="30" creationId="{EBBA68EE-4E98-4A71-99E9-E9DB53FFEBAE}"/>
          </ac:spMkLst>
        </pc:spChg>
        <pc:spChg chg="mod">
          <ac:chgData name="Joe Bater" userId="fa207aae31d13b36" providerId="LiveId" clId="{8E6AA82F-D13D-41BF-A892-9B28BC104223}" dt="2021-02-14T21:05:27.964" v="3250"/>
          <ac:spMkLst>
            <pc:docMk/>
            <pc:sldMk cId="3422357977" sldId="285"/>
            <ac:spMk id="31" creationId="{AB75486F-9176-4007-A2DF-431177F6B6DE}"/>
          </ac:spMkLst>
        </pc:spChg>
        <pc:spChg chg="mod">
          <ac:chgData name="Joe Bater" userId="fa207aae31d13b36" providerId="LiveId" clId="{8E6AA82F-D13D-41BF-A892-9B28BC104223}" dt="2021-02-14T21:05:27.964" v="3250"/>
          <ac:spMkLst>
            <pc:docMk/>
            <pc:sldMk cId="3422357977" sldId="285"/>
            <ac:spMk id="32" creationId="{F32EA1F0-BB6C-415C-8B77-08673BCC9595}"/>
          </ac:spMkLst>
        </pc:spChg>
        <pc:spChg chg="mod">
          <ac:chgData name="Joe Bater" userId="fa207aae31d13b36" providerId="LiveId" clId="{8E6AA82F-D13D-41BF-A892-9B28BC104223}" dt="2021-02-14T21:05:27.964" v="3250"/>
          <ac:spMkLst>
            <pc:docMk/>
            <pc:sldMk cId="3422357977" sldId="285"/>
            <ac:spMk id="33" creationId="{7C866C93-4DAB-4FC4-9949-7DB2B38D9FEF}"/>
          </ac:spMkLst>
        </pc:spChg>
        <pc:spChg chg="mod">
          <ac:chgData name="Joe Bater" userId="fa207aae31d13b36" providerId="LiveId" clId="{8E6AA82F-D13D-41BF-A892-9B28BC104223}" dt="2021-02-14T21:05:27.964" v="3250"/>
          <ac:spMkLst>
            <pc:docMk/>
            <pc:sldMk cId="3422357977" sldId="285"/>
            <ac:spMk id="34" creationId="{2BF10250-13BE-40A4-9DC5-9E1BC5465E02}"/>
          </ac:spMkLst>
        </pc:spChg>
        <pc:spChg chg="mod">
          <ac:chgData name="Joe Bater" userId="fa207aae31d13b36" providerId="LiveId" clId="{8E6AA82F-D13D-41BF-A892-9B28BC104223}" dt="2021-02-14T21:05:27.964" v="3250"/>
          <ac:spMkLst>
            <pc:docMk/>
            <pc:sldMk cId="3422357977" sldId="285"/>
            <ac:spMk id="35" creationId="{28ADFD33-5C16-4FFF-8C3A-C50598A85576}"/>
          </ac:spMkLst>
        </pc:spChg>
        <pc:spChg chg="mod">
          <ac:chgData name="Joe Bater" userId="fa207aae31d13b36" providerId="LiveId" clId="{8E6AA82F-D13D-41BF-A892-9B28BC104223}" dt="2021-02-14T21:05:27.964" v="3250"/>
          <ac:spMkLst>
            <pc:docMk/>
            <pc:sldMk cId="3422357977" sldId="285"/>
            <ac:spMk id="36" creationId="{25A54E2D-8B3E-411A-95C9-BDE69BF8D9E0}"/>
          </ac:spMkLst>
        </pc:spChg>
        <pc:spChg chg="mod">
          <ac:chgData name="Joe Bater" userId="fa207aae31d13b36" providerId="LiveId" clId="{8E6AA82F-D13D-41BF-A892-9B28BC104223}" dt="2021-02-14T21:05:27.964" v="3250"/>
          <ac:spMkLst>
            <pc:docMk/>
            <pc:sldMk cId="3422357977" sldId="285"/>
            <ac:spMk id="37" creationId="{AD642FC4-6223-4680-BB4A-D3735C161162}"/>
          </ac:spMkLst>
        </pc:spChg>
        <pc:spChg chg="add mod">
          <ac:chgData name="Joe Bater" userId="fa207aae31d13b36" providerId="LiveId" clId="{8E6AA82F-D13D-41BF-A892-9B28BC104223}" dt="2021-02-14T21:07:16.879" v="3276" actId="164"/>
          <ac:spMkLst>
            <pc:docMk/>
            <pc:sldMk cId="3422357977" sldId="285"/>
            <ac:spMk id="38" creationId="{E69C92E3-F8ED-4D4D-BBE0-5ACDD22986EB}"/>
          </ac:spMkLst>
        </pc:spChg>
        <pc:spChg chg="add mod">
          <ac:chgData name="Joe Bater" userId="fa207aae31d13b36" providerId="LiveId" clId="{8E6AA82F-D13D-41BF-A892-9B28BC104223}" dt="2021-02-14T21:07:16.879" v="3276" actId="164"/>
          <ac:spMkLst>
            <pc:docMk/>
            <pc:sldMk cId="3422357977" sldId="285"/>
            <ac:spMk id="39" creationId="{4BCA9F10-2CAE-41FF-915E-D3350ED65488}"/>
          </ac:spMkLst>
        </pc:spChg>
        <pc:spChg chg="add mod">
          <ac:chgData name="Joe Bater" userId="fa207aae31d13b36" providerId="LiveId" clId="{8E6AA82F-D13D-41BF-A892-9B28BC104223}" dt="2021-02-14T21:07:16.879" v="3276" actId="164"/>
          <ac:spMkLst>
            <pc:docMk/>
            <pc:sldMk cId="3422357977" sldId="285"/>
            <ac:spMk id="40" creationId="{6EFAA2F2-9C73-4F38-A59B-37E102CA78C9}"/>
          </ac:spMkLst>
        </pc:spChg>
        <pc:spChg chg="add mod">
          <ac:chgData name="Joe Bater" userId="fa207aae31d13b36" providerId="LiveId" clId="{8E6AA82F-D13D-41BF-A892-9B28BC104223}" dt="2021-02-14T21:07:16.879" v="3276" actId="164"/>
          <ac:spMkLst>
            <pc:docMk/>
            <pc:sldMk cId="3422357977" sldId="285"/>
            <ac:spMk id="41" creationId="{6D5FF821-937F-4C1D-91CD-AFDC00B51815}"/>
          </ac:spMkLst>
        </pc:spChg>
        <pc:spChg chg="add mod">
          <ac:chgData name="Joe Bater" userId="fa207aae31d13b36" providerId="LiveId" clId="{8E6AA82F-D13D-41BF-A892-9B28BC104223}" dt="2021-02-14T21:07:16.879" v="3276" actId="164"/>
          <ac:spMkLst>
            <pc:docMk/>
            <pc:sldMk cId="3422357977" sldId="285"/>
            <ac:spMk id="42" creationId="{95DA2895-A351-4A43-9CA0-DBEB6B2E320B}"/>
          </ac:spMkLst>
        </pc:spChg>
        <pc:spChg chg="add mod">
          <ac:chgData name="Joe Bater" userId="fa207aae31d13b36" providerId="LiveId" clId="{8E6AA82F-D13D-41BF-A892-9B28BC104223}" dt="2021-02-14T21:07:16.879" v="3276" actId="164"/>
          <ac:spMkLst>
            <pc:docMk/>
            <pc:sldMk cId="3422357977" sldId="285"/>
            <ac:spMk id="43" creationId="{71959F8A-504B-46D8-A431-56894330F41B}"/>
          </ac:spMkLst>
        </pc:spChg>
        <pc:spChg chg="add mod">
          <ac:chgData name="Joe Bater" userId="fa207aae31d13b36" providerId="LiveId" clId="{8E6AA82F-D13D-41BF-A892-9B28BC104223}" dt="2021-02-14T21:07:16.879" v="3276" actId="164"/>
          <ac:spMkLst>
            <pc:docMk/>
            <pc:sldMk cId="3422357977" sldId="285"/>
            <ac:spMk id="44" creationId="{9FECB8EF-5FD6-40C4-8E25-FE0E708633D1}"/>
          </ac:spMkLst>
        </pc:spChg>
        <pc:spChg chg="add mod">
          <ac:chgData name="Joe Bater" userId="fa207aae31d13b36" providerId="LiveId" clId="{8E6AA82F-D13D-41BF-A892-9B28BC104223}" dt="2021-02-14T21:07:16.879" v="3276" actId="164"/>
          <ac:spMkLst>
            <pc:docMk/>
            <pc:sldMk cId="3422357977" sldId="285"/>
            <ac:spMk id="45" creationId="{1FDB5928-96EC-4D0D-B942-6E73BD7FF6D5}"/>
          </ac:spMkLst>
        </pc:spChg>
        <pc:spChg chg="add mod">
          <ac:chgData name="Joe Bater" userId="fa207aae31d13b36" providerId="LiveId" clId="{8E6AA82F-D13D-41BF-A892-9B28BC104223}" dt="2021-02-14T21:07:16.879" v="3276" actId="164"/>
          <ac:spMkLst>
            <pc:docMk/>
            <pc:sldMk cId="3422357977" sldId="285"/>
            <ac:spMk id="46" creationId="{AB2E0B57-94DC-4EC0-8061-62E2F95C0783}"/>
          </ac:spMkLst>
        </pc:spChg>
        <pc:spChg chg="add mod">
          <ac:chgData name="Joe Bater" userId="fa207aae31d13b36" providerId="LiveId" clId="{8E6AA82F-D13D-41BF-A892-9B28BC104223}" dt="2021-02-16T15:38:12.610" v="4151" actId="1076"/>
          <ac:spMkLst>
            <pc:docMk/>
            <pc:sldMk cId="3422357977" sldId="285"/>
            <ac:spMk id="48" creationId="{D94EB421-5AFB-4E5A-B892-16163E117786}"/>
          </ac:spMkLst>
        </pc:spChg>
        <pc:spChg chg="add mod">
          <ac:chgData name="Joe Bater" userId="fa207aae31d13b36" providerId="LiveId" clId="{8E6AA82F-D13D-41BF-A892-9B28BC104223}" dt="2021-02-16T15:43:17.652" v="4180" actId="20577"/>
          <ac:spMkLst>
            <pc:docMk/>
            <pc:sldMk cId="3422357977" sldId="285"/>
            <ac:spMk id="49" creationId="{832F965D-85EB-42D2-826E-189EAC5C8386}"/>
          </ac:spMkLst>
        </pc:spChg>
        <pc:spChg chg="add mod">
          <ac:chgData name="Joe Bater" userId="fa207aae31d13b36" providerId="LiveId" clId="{8E6AA82F-D13D-41BF-A892-9B28BC104223}" dt="2021-02-16T15:43:20.919" v="4181" actId="20577"/>
          <ac:spMkLst>
            <pc:docMk/>
            <pc:sldMk cId="3422357977" sldId="285"/>
            <ac:spMk id="50" creationId="{F0FFB031-7F8F-43D9-BC4B-122B3D6A588B}"/>
          </ac:spMkLst>
        </pc:spChg>
        <pc:spChg chg="mod topLvl">
          <ac:chgData name="Joe Bater" userId="fa207aae31d13b36" providerId="LiveId" clId="{8E6AA82F-D13D-41BF-A892-9B28BC104223}" dt="2021-02-16T15:36:33.045" v="4138" actId="165"/>
          <ac:spMkLst>
            <pc:docMk/>
            <pc:sldMk cId="3422357977" sldId="285"/>
            <ac:spMk id="60" creationId="{C1312778-B937-461E-B2B3-9F8B2C82A649}"/>
          </ac:spMkLst>
        </pc:spChg>
        <pc:spChg chg="mod topLvl">
          <ac:chgData name="Joe Bater" userId="fa207aae31d13b36" providerId="LiveId" clId="{8E6AA82F-D13D-41BF-A892-9B28BC104223}" dt="2021-02-16T15:36:40.579" v="4139" actId="1076"/>
          <ac:spMkLst>
            <pc:docMk/>
            <pc:sldMk cId="3422357977" sldId="285"/>
            <ac:spMk id="61" creationId="{7D26A2D6-6274-4635-BFDA-83B6E944146F}"/>
          </ac:spMkLst>
        </pc:spChg>
        <pc:spChg chg="mod topLvl">
          <ac:chgData name="Joe Bater" userId="fa207aae31d13b36" providerId="LiveId" clId="{8E6AA82F-D13D-41BF-A892-9B28BC104223}" dt="2021-02-16T15:36:47.342" v="4140" actId="1076"/>
          <ac:spMkLst>
            <pc:docMk/>
            <pc:sldMk cId="3422357977" sldId="285"/>
            <ac:spMk id="62" creationId="{936E65F4-BC6E-4D6E-BACF-C341E53392B4}"/>
          </ac:spMkLst>
        </pc:spChg>
        <pc:spChg chg="mod topLvl">
          <ac:chgData name="Joe Bater" userId="fa207aae31d13b36" providerId="LiveId" clId="{8E6AA82F-D13D-41BF-A892-9B28BC104223}" dt="2021-02-16T15:36:56.372" v="4141" actId="1076"/>
          <ac:spMkLst>
            <pc:docMk/>
            <pc:sldMk cId="3422357977" sldId="285"/>
            <ac:spMk id="63" creationId="{3BCC1EB7-9382-4E5E-AACA-81572D6736E8}"/>
          </ac:spMkLst>
        </pc:spChg>
        <pc:spChg chg="mod topLvl">
          <ac:chgData name="Joe Bater" userId="fa207aae31d13b36" providerId="LiveId" clId="{8E6AA82F-D13D-41BF-A892-9B28BC104223}" dt="2021-02-16T15:37:07.208" v="4142" actId="1076"/>
          <ac:spMkLst>
            <pc:docMk/>
            <pc:sldMk cId="3422357977" sldId="285"/>
            <ac:spMk id="64" creationId="{C26382AE-85DA-416C-8E01-5A41DC5AB897}"/>
          </ac:spMkLst>
        </pc:spChg>
        <pc:spChg chg="mod topLvl">
          <ac:chgData name="Joe Bater" userId="fa207aae31d13b36" providerId="LiveId" clId="{8E6AA82F-D13D-41BF-A892-9B28BC104223}" dt="2021-02-16T15:37:15.449" v="4143" actId="1076"/>
          <ac:spMkLst>
            <pc:docMk/>
            <pc:sldMk cId="3422357977" sldId="285"/>
            <ac:spMk id="65" creationId="{93750557-615E-46EC-AF59-CA1C343BAEEF}"/>
          </ac:spMkLst>
        </pc:spChg>
        <pc:spChg chg="mod topLvl">
          <ac:chgData name="Joe Bater" userId="fa207aae31d13b36" providerId="LiveId" clId="{8E6AA82F-D13D-41BF-A892-9B28BC104223}" dt="2021-02-16T15:37:22.878" v="4144" actId="1076"/>
          <ac:spMkLst>
            <pc:docMk/>
            <pc:sldMk cId="3422357977" sldId="285"/>
            <ac:spMk id="66" creationId="{FD1A6F8D-434F-422A-B6C5-603000F4C3B5}"/>
          </ac:spMkLst>
        </pc:spChg>
        <pc:spChg chg="mod topLvl">
          <ac:chgData name="Joe Bater" userId="fa207aae31d13b36" providerId="LiveId" clId="{8E6AA82F-D13D-41BF-A892-9B28BC104223}" dt="2021-02-16T15:37:29.812" v="4145" actId="1076"/>
          <ac:spMkLst>
            <pc:docMk/>
            <pc:sldMk cId="3422357977" sldId="285"/>
            <ac:spMk id="67" creationId="{F2DD2E62-5218-4B88-A2E7-AF58823FEB20}"/>
          </ac:spMkLst>
        </pc:spChg>
        <pc:spChg chg="mod topLvl">
          <ac:chgData name="Joe Bater" userId="fa207aae31d13b36" providerId="LiveId" clId="{8E6AA82F-D13D-41BF-A892-9B28BC104223}" dt="2021-02-16T15:37:38.663" v="4146" actId="1076"/>
          <ac:spMkLst>
            <pc:docMk/>
            <pc:sldMk cId="3422357977" sldId="285"/>
            <ac:spMk id="68" creationId="{C573C1DB-47C5-4D03-AA39-C59552698B7C}"/>
          </ac:spMkLst>
        </pc:spChg>
        <pc:spChg chg="mod topLvl">
          <ac:chgData name="Joe Bater" userId="fa207aae31d13b36" providerId="LiveId" clId="{8E6AA82F-D13D-41BF-A892-9B28BC104223}" dt="2021-02-16T15:37:46.540" v="4147" actId="1076"/>
          <ac:spMkLst>
            <pc:docMk/>
            <pc:sldMk cId="3422357977" sldId="285"/>
            <ac:spMk id="69" creationId="{961B0089-D048-42FF-873E-ECA644DB2D62}"/>
          </ac:spMkLst>
        </pc:spChg>
        <pc:spChg chg="add mod">
          <ac:chgData name="Joe Bater" userId="fa207aae31d13b36" providerId="LiveId" clId="{8E6AA82F-D13D-41BF-A892-9B28BC104223}" dt="2021-02-16T15:38:01.547" v="4149" actId="1076"/>
          <ac:spMkLst>
            <pc:docMk/>
            <pc:sldMk cId="3422357977" sldId="285"/>
            <ac:spMk id="70" creationId="{EC62C7D3-290C-4116-A8B4-050E96AD9827}"/>
          </ac:spMkLst>
        </pc:spChg>
        <pc:spChg chg="add mod">
          <ac:chgData name="Joe Bater" userId="fa207aae31d13b36" providerId="LiveId" clId="{8E6AA82F-D13D-41BF-A892-9B28BC104223}" dt="2021-02-16T15:38:01.547" v="4149" actId="1076"/>
          <ac:spMkLst>
            <pc:docMk/>
            <pc:sldMk cId="3422357977" sldId="285"/>
            <ac:spMk id="71" creationId="{AE0B3178-8A39-4A43-A2AB-C53F803E8189}"/>
          </ac:spMkLst>
        </pc:spChg>
        <pc:spChg chg="add mod">
          <ac:chgData name="Joe Bater" userId="fa207aae31d13b36" providerId="LiveId" clId="{8E6AA82F-D13D-41BF-A892-9B28BC104223}" dt="2021-02-16T15:38:01.547" v="4149" actId="1076"/>
          <ac:spMkLst>
            <pc:docMk/>
            <pc:sldMk cId="3422357977" sldId="285"/>
            <ac:spMk id="72" creationId="{89248891-B24E-4F49-9651-5F2FBE31B119}"/>
          </ac:spMkLst>
        </pc:spChg>
        <pc:spChg chg="add mod">
          <ac:chgData name="Joe Bater" userId="fa207aae31d13b36" providerId="LiveId" clId="{8E6AA82F-D13D-41BF-A892-9B28BC104223}" dt="2021-02-16T15:38:01.547" v="4149" actId="1076"/>
          <ac:spMkLst>
            <pc:docMk/>
            <pc:sldMk cId="3422357977" sldId="285"/>
            <ac:spMk id="73" creationId="{8152C742-E8DD-4A00-941E-10B7D76DCCF4}"/>
          </ac:spMkLst>
        </pc:spChg>
        <pc:spChg chg="add mod">
          <ac:chgData name="Joe Bater" userId="fa207aae31d13b36" providerId="LiveId" clId="{8E6AA82F-D13D-41BF-A892-9B28BC104223}" dt="2021-02-16T15:38:01.547" v="4149" actId="1076"/>
          <ac:spMkLst>
            <pc:docMk/>
            <pc:sldMk cId="3422357977" sldId="285"/>
            <ac:spMk id="74" creationId="{4E467D00-B4AE-42DE-A0FC-034A096B9FCF}"/>
          </ac:spMkLst>
        </pc:spChg>
        <pc:spChg chg="add mod">
          <ac:chgData name="Joe Bater" userId="fa207aae31d13b36" providerId="LiveId" clId="{8E6AA82F-D13D-41BF-A892-9B28BC104223}" dt="2021-02-16T15:38:01.547" v="4149" actId="1076"/>
          <ac:spMkLst>
            <pc:docMk/>
            <pc:sldMk cId="3422357977" sldId="285"/>
            <ac:spMk id="75" creationId="{CD99F783-EAA5-4C34-B4BC-2B953191FBBE}"/>
          </ac:spMkLst>
        </pc:spChg>
        <pc:spChg chg="add mod">
          <ac:chgData name="Joe Bater" userId="fa207aae31d13b36" providerId="LiveId" clId="{8E6AA82F-D13D-41BF-A892-9B28BC104223}" dt="2021-02-16T15:38:01.547" v="4149" actId="1076"/>
          <ac:spMkLst>
            <pc:docMk/>
            <pc:sldMk cId="3422357977" sldId="285"/>
            <ac:spMk id="76" creationId="{C151F4F6-9B8E-406D-B95B-5DFAF124DE8D}"/>
          </ac:spMkLst>
        </pc:spChg>
        <pc:spChg chg="add mod">
          <ac:chgData name="Joe Bater" userId="fa207aae31d13b36" providerId="LiveId" clId="{8E6AA82F-D13D-41BF-A892-9B28BC104223}" dt="2021-02-16T15:38:01.547" v="4149" actId="1076"/>
          <ac:spMkLst>
            <pc:docMk/>
            <pc:sldMk cId="3422357977" sldId="285"/>
            <ac:spMk id="77" creationId="{B1A2F79B-D4FA-46E6-BEB9-76DCEFBDCE73}"/>
          </ac:spMkLst>
        </pc:spChg>
        <pc:spChg chg="add mod">
          <ac:chgData name="Joe Bater" userId="fa207aae31d13b36" providerId="LiveId" clId="{8E6AA82F-D13D-41BF-A892-9B28BC104223}" dt="2021-02-16T15:38:01.547" v="4149" actId="1076"/>
          <ac:spMkLst>
            <pc:docMk/>
            <pc:sldMk cId="3422357977" sldId="285"/>
            <ac:spMk id="78" creationId="{A101F91B-9CB1-4775-A78F-8C2D9A78D9F2}"/>
          </ac:spMkLst>
        </pc:spChg>
        <pc:spChg chg="add mod">
          <ac:chgData name="Joe Bater" userId="fa207aae31d13b36" providerId="LiveId" clId="{8E6AA82F-D13D-41BF-A892-9B28BC104223}" dt="2021-02-16T15:38:01.547" v="4149" actId="1076"/>
          <ac:spMkLst>
            <pc:docMk/>
            <pc:sldMk cId="3422357977" sldId="285"/>
            <ac:spMk id="79" creationId="{5766489B-E92E-46D3-8669-47AD70C66A22}"/>
          </ac:spMkLst>
        </pc:spChg>
        <pc:spChg chg="add mod">
          <ac:chgData name="Joe Bater" userId="fa207aae31d13b36" providerId="LiveId" clId="{8E6AA82F-D13D-41BF-A892-9B28BC104223}" dt="2021-02-16T15:43:14.503" v="4179" actId="20577"/>
          <ac:spMkLst>
            <pc:docMk/>
            <pc:sldMk cId="3422357977" sldId="285"/>
            <ac:spMk id="86" creationId="{FCAF907F-6775-44D6-AEE8-4FC99A0F5222}"/>
          </ac:spMkLst>
        </pc:spChg>
        <pc:grpChg chg="add mod">
          <ac:chgData name="Joe Bater" userId="fa207aae31d13b36" providerId="LiveId" clId="{8E6AA82F-D13D-41BF-A892-9B28BC104223}" dt="2021-02-14T21:05:47.162" v="3254" actId="1076"/>
          <ac:grpSpMkLst>
            <pc:docMk/>
            <pc:sldMk cId="3422357977" sldId="285"/>
            <ac:grpSpMk id="15" creationId="{B9B4F921-2992-4FAA-AFA1-3C2AE9EE3450}"/>
          </ac:grpSpMkLst>
        </pc:grpChg>
        <pc:grpChg chg="add mod">
          <ac:chgData name="Joe Bater" userId="fa207aae31d13b36" providerId="LiveId" clId="{8E6AA82F-D13D-41BF-A892-9B28BC104223}" dt="2021-02-14T21:05:41.946" v="3253" actId="1076"/>
          <ac:grpSpMkLst>
            <pc:docMk/>
            <pc:sldMk cId="3422357977" sldId="285"/>
            <ac:grpSpMk id="16" creationId="{FA8C02DE-D00E-402F-A5C6-DEE81E0A10A3}"/>
          </ac:grpSpMkLst>
        </pc:grpChg>
        <pc:grpChg chg="add mod">
          <ac:chgData name="Joe Bater" userId="fa207aae31d13b36" providerId="LiveId" clId="{8E6AA82F-D13D-41BF-A892-9B28BC104223}" dt="2021-02-14T21:05:56.309" v="3255" actId="1076"/>
          <ac:grpSpMkLst>
            <pc:docMk/>
            <pc:sldMk cId="3422357977" sldId="285"/>
            <ac:grpSpMk id="27" creationId="{F0A4B320-62FF-4F47-B5AE-68406E65707E}"/>
          </ac:grpSpMkLst>
        </pc:grpChg>
        <pc:grpChg chg="add mod">
          <ac:chgData name="Joe Bater" userId="fa207aae31d13b36" providerId="LiveId" clId="{8E6AA82F-D13D-41BF-A892-9B28BC104223}" dt="2021-02-16T15:35:52.846" v="4126" actId="1076"/>
          <ac:grpSpMkLst>
            <pc:docMk/>
            <pc:sldMk cId="3422357977" sldId="285"/>
            <ac:grpSpMk id="47" creationId="{C87A5141-469C-49D0-BE43-266446368BEC}"/>
          </ac:grpSpMkLst>
        </pc:grpChg>
        <pc:grpChg chg="add del mod">
          <ac:chgData name="Joe Bater" userId="fa207aae31d13b36" providerId="LiveId" clId="{8E6AA82F-D13D-41BF-A892-9B28BC104223}" dt="2021-02-16T15:36:33.045" v="4138" actId="165"/>
          <ac:grpSpMkLst>
            <pc:docMk/>
            <pc:sldMk cId="3422357977" sldId="285"/>
            <ac:grpSpMk id="59" creationId="{64AC8796-270F-47CD-B65F-C4D55EB0FB74}"/>
          </ac:grpSpMkLst>
        </pc:grpChg>
        <pc:cxnChg chg="add mod">
          <ac:chgData name="Joe Bater" userId="fa207aae31d13b36" providerId="LiveId" clId="{8E6AA82F-D13D-41BF-A892-9B28BC104223}" dt="2021-02-16T15:38:09" v="4150" actId="14100"/>
          <ac:cxnSpMkLst>
            <pc:docMk/>
            <pc:sldMk cId="3422357977" sldId="285"/>
            <ac:cxnSpMk id="52" creationId="{3E4BD82D-D373-4CF8-8F69-906F3964ED4E}"/>
          </ac:cxnSpMkLst>
        </pc:cxnChg>
        <pc:cxnChg chg="add mod">
          <ac:chgData name="Joe Bater" userId="fa207aae31d13b36" providerId="LiveId" clId="{8E6AA82F-D13D-41BF-A892-9B28BC104223}" dt="2021-02-16T15:38:20.459" v="4152" actId="14100"/>
          <ac:cxnSpMkLst>
            <pc:docMk/>
            <pc:sldMk cId="3422357977" sldId="285"/>
            <ac:cxnSpMk id="54" creationId="{8F72C708-9401-422E-B0DD-95955D6A9D3F}"/>
          </ac:cxnSpMkLst>
        </pc:cxnChg>
        <pc:cxnChg chg="add mod">
          <ac:chgData name="Joe Bater" userId="fa207aae31d13b36" providerId="LiveId" clId="{8E6AA82F-D13D-41BF-A892-9B28BC104223}" dt="2021-02-16T15:35:52.846" v="4126" actId="1076"/>
          <ac:cxnSpMkLst>
            <pc:docMk/>
            <pc:sldMk cId="3422357977" sldId="285"/>
            <ac:cxnSpMk id="56" creationId="{AA5694E5-1419-4FDE-9B83-45476DD197B5}"/>
          </ac:cxnSpMkLst>
        </pc:cxnChg>
        <pc:cxnChg chg="add mod">
          <ac:chgData name="Joe Bater" userId="fa207aae31d13b36" providerId="LiveId" clId="{8E6AA82F-D13D-41BF-A892-9B28BC104223}" dt="2021-02-16T15:35:52.846" v="4126" actId="1076"/>
          <ac:cxnSpMkLst>
            <pc:docMk/>
            <pc:sldMk cId="3422357977" sldId="285"/>
            <ac:cxnSpMk id="58" creationId="{8FCF44F0-0A6C-4DA0-96CD-DC4709ACD346}"/>
          </ac:cxnSpMkLst>
        </pc:cxnChg>
        <pc:cxnChg chg="add">
          <ac:chgData name="Joe Bater" userId="fa207aae31d13b36" providerId="LiveId" clId="{8E6AA82F-D13D-41BF-A892-9B28BC104223}" dt="2021-02-16T15:38:28.593" v="4153" actId="11529"/>
          <ac:cxnSpMkLst>
            <pc:docMk/>
            <pc:sldMk cId="3422357977" sldId="285"/>
            <ac:cxnSpMk id="83" creationId="{289FE044-8B87-443E-9C72-0E992964D6B3}"/>
          </ac:cxnSpMkLst>
        </pc:cxnChg>
        <pc:cxnChg chg="add">
          <ac:chgData name="Joe Bater" userId="fa207aae31d13b36" providerId="LiveId" clId="{8E6AA82F-D13D-41BF-A892-9B28BC104223}" dt="2021-02-16T15:38:40.145" v="4154" actId="11529"/>
          <ac:cxnSpMkLst>
            <pc:docMk/>
            <pc:sldMk cId="3422357977" sldId="285"/>
            <ac:cxnSpMk id="85" creationId="{AA724FD8-5264-437E-A53E-97DB1861FB5B}"/>
          </ac:cxnSpMkLst>
        </pc:cxnChg>
      </pc:sldChg>
      <pc:sldChg chg="addSp delSp modSp new del mod">
        <pc:chgData name="Joe Bater" userId="fa207aae31d13b36" providerId="LiveId" clId="{8E6AA82F-D13D-41BF-A892-9B28BC104223}" dt="2021-02-16T15:42:55.159" v="4177" actId="47"/>
        <pc:sldMkLst>
          <pc:docMk/>
          <pc:sldMk cId="4241783452" sldId="286"/>
        </pc:sldMkLst>
        <pc:spChg chg="add del mod">
          <ac:chgData name="Joe Bater" userId="fa207aae31d13b36" providerId="LiveId" clId="{8E6AA82F-D13D-41BF-A892-9B28BC104223}" dt="2021-02-16T15:42:13.117" v="4171" actId="21"/>
          <ac:spMkLst>
            <pc:docMk/>
            <pc:sldMk cId="4241783452" sldId="286"/>
            <ac:spMk id="4" creationId="{8465D638-6CD3-46F7-A46A-F6356775005E}"/>
          </ac:spMkLst>
        </pc:spChg>
        <pc:spChg chg="add del mod">
          <ac:chgData name="Joe Bater" userId="fa207aae31d13b36" providerId="LiveId" clId="{8E6AA82F-D13D-41BF-A892-9B28BC104223}" dt="2021-02-16T15:42:13.117" v="4171" actId="21"/>
          <ac:spMkLst>
            <pc:docMk/>
            <pc:sldMk cId="4241783452" sldId="286"/>
            <ac:spMk id="5" creationId="{49CED5A6-995C-4D22-AD16-FB0CFED51AAC}"/>
          </ac:spMkLst>
        </pc:spChg>
        <pc:picChg chg="add">
          <ac:chgData name="Joe Bater" userId="fa207aae31d13b36" providerId="LiveId" clId="{8E6AA82F-D13D-41BF-A892-9B28BC104223}" dt="2021-02-16T15:40:50.429" v="4166" actId="22"/>
          <ac:picMkLst>
            <pc:docMk/>
            <pc:sldMk cId="4241783452" sldId="286"/>
            <ac:picMk id="3" creationId="{C6C72D06-0BF0-428E-9808-8426111035C5}"/>
          </ac:picMkLst>
        </pc:picChg>
      </pc:sldChg>
      <pc:sldChg chg="addSp modSp new mod">
        <pc:chgData name="Joe Bater" userId="fa207aae31d13b36" providerId="LiveId" clId="{8E6AA82F-D13D-41BF-A892-9B28BC104223}" dt="2021-02-16T15:42:47.260" v="4175" actId="1076"/>
        <pc:sldMkLst>
          <pc:docMk/>
          <pc:sldMk cId="1951581177" sldId="287"/>
        </pc:sldMkLst>
        <pc:spChg chg="add mod">
          <ac:chgData name="Joe Bater" userId="fa207aae31d13b36" providerId="LiveId" clId="{8E6AA82F-D13D-41BF-A892-9B28BC104223}" dt="2021-02-16T15:42:19.895" v="4172"/>
          <ac:spMkLst>
            <pc:docMk/>
            <pc:sldMk cId="1951581177" sldId="287"/>
            <ac:spMk id="4" creationId="{AC663464-17DC-4654-A83D-40BD5BFEAC10}"/>
          </ac:spMkLst>
        </pc:spChg>
        <pc:spChg chg="add mod">
          <ac:chgData name="Joe Bater" userId="fa207aae31d13b36" providerId="LiveId" clId="{8E6AA82F-D13D-41BF-A892-9B28BC104223}" dt="2021-02-16T15:42:19.895" v="4172"/>
          <ac:spMkLst>
            <pc:docMk/>
            <pc:sldMk cId="1951581177" sldId="287"/>
            <ac:spMk id="5" creationId="{C86BBF8A-3EDD-427F-99B3-9BA5D9E4E4D5}"/>
          </ac:spMkLst>
        </pc:spChg>
        <pc:spChg chg="add mod">
          <ac:chgData name="Joe Bater" userId="fa207aae31d13b36" providerId="LiveId" clId="{8E6AA82F-D13D-41BF-A892-9B28BC104223}" dt="2021-02-16T15:42:47.260" v="4175" actId="1076"/>
          <ac:spMkLst>
            <pc:docMk/>
            <pc:sldMk cId="1951581177" sldId="287"/>
            <ac:spMk id="6" creationId="{B6BC4387-72E7-44F3-90E0-6DDA6012B2CE}"/>
          </ac:spMkLst>
        </pc:spChg>
        <pc:spChg chg="add mod">
          <ac:chgData name="Joe Bater" userId="fa207aae31d13b36" providerId="LiveId" clId="{8E6AA82F-D13D-41BF-A892-9B28BC104223}" dt="2021-02-16T15:42:47.260" v="4175" actId="1076"/>
          <ac:spMkLst>
            <pc:docMk/>
            <pc:sldMk cId="1951581177" sldId="287"/>
            <ac:spMk id="7" creationId="{39842B95-0BD3-408F-B5E8-AC3C0573B7FC}"/>
          </ac:spMkLst>
        </pc:spChg>
        <pc:picChg chg="add">
          <ac:chgData name="Joe Bater" userId="fa207aae31d13b36" providerId="LiveId" clId="{8E6AA82F-D13D-41BF-A892-9B28BC104223}" dt="2021-02-16T15:42:04.243" v="4170" actId="22"/>
          <ac:picMkLst>
            <pc:docMk/>
            <pc:sldMk cId="1951581177" sldId="287"/>
            <ac:picMk id="3" creationId="{45C1B030-08D6-44B1-8485-BE2709BEEC72}"/>
          </ac:picMkLst>
        </pc:picChg>
      </pc:sldChg>
      <pc:sldChg chg="addSp delSp modSp new mod setBg modClrScheme delDesignElem chgLayout">
        <pc:chgData name="Joe Bater" userId="fa207aae31d13b36" providerId="LiveId" clId="{8E6AA82F-D13D-41BF-A892-9B28BC104223}" dt="2021-02-20T21:17:13.486" v="4315" actId="208"/>
        <pc:sldMkLst>
          <pc:docMk/>
          <pc:sldMk cId="826548934" sldId="288"/>
        </pc:sldMkLst>
        <pc:spChg chg="mod ord">
          <ac:chgData name="Joe Bater" userId="fa207aae31d13b36" providerId="LiveId" clId="{8E6AA82F-D13D-41BF-A892-9B28BC104223}" dt="2021-02-20T20:58:39.597" v="4270" actId="700"/>
          <ac:spMkLst>
            <pc:docMk/>
            <pc:sldMk cId="826548934" sldId="288"/>
            <ac:spMk id="2" creationId="{C376A479-3809-46A5-9A61-6DE4B1FC9912}"/>
          </ac:spMkLst>
        </pc:spChg>
        <pc:spChg chg="add mod">
          <ac:chgData name="Joe Bater" userId="fa207aae31d13b36" providerId="LiveId" clId="{8E6AA82F-D13D-41BF-A892-9B28BC104223}" dt="2021-02-20T21:17:13.486" v="4315" actId="208"/>
          <ac:spMkLst>
            <pc:docMk/>
            <pc:sldMk cId="826548934" sldId="288"/>
            <ac:spMk id="5" creationId="{7B37A91B-11CC-4532-AD86-A4B3C7CCAEDB}"/>
          </ac:spMkLst>
        </pc:spChg>
        <pc:spChg chg="add del">
          <ac:chgData name="Joe Bater" userId="fa207aae31d13b36" providerId="LiveId" clId="{8E6AA82F-D13D-41BF-A892-9B28BC104223}" dt="2021-02-20T20:58:10.366" v="4268" actId="26606"/>
          <ac:spMkLst>
            <pc:docMk/>
            <pc:sldMk cId="826548934" sldId="288"/>
            <ac:spMk id="9" creationId="{D4771268-CB57-404A-9271-370EB28F6090}"/>
          </ac:spMkLst>
        </pc:spChg>
        <pc:spChg chg="add del">
          <ac:chgData name="Joe Bater" userId="fa207aae31d13b36" providerId="LiveId" clId="{8E6AA82F-D13D-41BF-A892-9B28BC104223}" dt="2021-02-20T20:58:39.597" v="4270" actId="700"/>
          <ac:spMkLst>
            <pc:docMk/>
            <pc:sldMk cId="826548934" sldId="288"/>
            <ac:spMk id="11" creationId="{A4AC5506-6312-4701-8D3C-40187889A947}"/>
          </ac:spMkLst>
        </pc:spChg>
        <pc:picChg chg="add mod modCrop">
          <ac:chgData name="Joe Bater" userId="fa207aae31d13b36" providerId="LiveId" clId="{8E6AA82F-D13D-41BF-A892-9B28BC104223}" dt="2021-02-20T21:00:22.215" v="4307" actId="1076"/>
          <ac:picMkLst>
            <pc:docMk/>
            <pc:sldMk cId="826548934" sldId="288"/>
            <ac:picMk id="4" creationId="{5D019F88-E10E-486C-9C01-28C1FB4863B7}"/>
          </ac:picMkLst>
        </pc:picChg>
      </pc:sldChg>
      <pc:sldChg chg="addSp delSp modSp new del mod">
        <pc:chgData name="Joe Bater" userId="fa207aae31d13b36" providerId="LiveId" clId="{8E6AA82F-D13D-41BF-A892-9B28BC104223}" dt="2021-02-20T20:57:18.149" v="4266" actId="47"/>
        <pc:sldMkLst>
          <pc:docMk/>
          <pc:sldMk cId="279684019" sldId="289"/>
        </pc:sldMkLst>
        <pc:picChg chg="add del mod">
          <ac:chgData name="Joe Bater" userId="fa207aae31d13b36" providerId="LiveId" clId="{8E6AA82F-D13D-41BF-A892-9B28BC104223}" dt="2021-02-20T20:57:11.849" v="4265" actId="478"/>
          <ac:picMkLst>
            <pc:docMk/>
            <pc:sldMk cId="279684019" sldId="289"/>
            <ac:picMk id="4" creationId="{AC766FF8-6F6D-48E5-86D9-9BA3EF11553F}"/>
          </ac:picMkLst>
        </pc:picChg>
      </pc:sldChg>
    </pc:docChg>
  </pc:docChgLst>
  <pc:docChgLst>
    <pc:chgData name="Joe Bater" userId="fa207aae31d13b36" providerId="LiveId" clId="{658551C0-0290-4239-88F5-8A8116F68A1A}"/>
    <pc:docChg chg="undo custSel addSld delSld modSld sldOrd modShowInfo">
      <pc:chgData name="Joe Bater" userId="fa207aae31d13b36" providerId="LiveId" clId="{658551C0-0290-4239-88F5-8A8116F68A1A}" dt="2021-05-29T09:55:36.771" v="1133" actId="20577"/>
      <pc:docMkLst>
        <pc:docMk/>
      </pc:docMkLst>
      <pc:sldChg chg="modTransition">
        <pc:chgData name="Joe Bater" userId="fa207aae31d13b36" providerId="LiveId" clId="{658551C0-0290-4239-88F5-8A8116F68A1A}" dt="2021-05-05T05:34:03.298" v="604"/>
        <pc:sldMkLst>
          <pc:docMk/>
          <pc:sldMk cId="3113914687" sldId="256"/>
        </pc:sldMkLst>
      </pc:sldChg>
      <pc:sldChg chg="modSp mod modTransition">
        <pc:chgData name="Joe Bater" userId="fa207aae31d13b36" providerId="LiveId" clId="{658551C0-0290-4239-88F5-8A8116F68A1A}" dt="2021-05-29T09:23:59.647" v="1084" actId="20577"/>
        <pc:sldMkLst>
          <pc:docMk/>
          <pc:sldMk cId="4037175460" sldId="258"/>
        </pc:sldMkLst>
        <pc:spChg chg="mod">
          <ac:chgData name="Joe Bater" userId="fa207aae31d13b36" providerId="LiveId" clId="{658551C0-0290-4239-88F5-8A8116F68A1A}" dt="2021-05-29T09:23:19.394" v="1072" actId="1076"/>
          <ac:spMkLst>
            <pc:docMk/>
            <pc:sldMk cId="4037175460" sldId="258"/>
            <ac:spMk id="2" creationId="{23D3368A-F7F7-4010-AE95-92B37320ACBC}"/>
          </ac:spMkLst>
        </pc:spChg>
        <pc:graphicFrameChg chg="mod">
          <ac:chgData name="Joe Bater" userId="fa207aae31d13b36" providerId="LiveId" clId="{658551C0-0290-4239-88F5-8A8116F68A1A}" dt="2021-05-29T09:23:59.647" v="1084" actId="20577"/>
          <ac:graphicFrameMkLst>
            <pc:docMk/>
            <pc:sldMk cId="4037175460" sldId="258"/>
            <ac:graphicFrameMk id="5" creationId="{7DA1811E-1B12-4D18-A939-D653EBD653BC}"/>
          </ac:graphicFrameMkLst>
        </pc:graphicFrameChg>
        <pc:picChg chg="mod">
          <ac:chgData name="Joe Bater" userId="fa207aae31d13b36" providerId="LiveId" clId="{658551C0-0290-4239-88F5-8A8116F68A1A}" dt="2021-05-29T09:22:30.319" v="1069" actId="14100"/>
          <ac:picMkLst>
            <pc:docMk/>
            <pc:sldMk cId="4037175460" sldId="258"/>
            <ac:picMk id="7" creationId="{B1284432-A1AE-4425-8E9A-D316C220B7D4}"/>
          </ac:picMkLst>
        </pc:picChg>
      </pc:sldChg>
      <pc:sldChg chg="modSp mod modTransition">
        <pc:chgData name="Joe Bater" userId="fa207aae31d13b36" providerId="LiveId" clId="{658551C0-0290-4239-88F5-8A8116F68A1A}" dt="2021-05-05T05:34:03.298" v="604"/>
        <pc:sldMkLst>
          <pc:docMk/>
          <pc:sldMk cId="3279905918" sldId="259"/>
        </pc:sldMkLst>
        <pc:picChg chg="mod">
          <ac:chgData name="Joe Bater" userId="fa207aae31d13b36" providerId="LiveId" clId="{658551C0-0290-4239-88F5-8A8116F68A1A}" dt="2021-03-16T22:55:08.785" v="442" actId="1076"/>
          <ac:picMkLst>
            <pc:docMk/>
            <pc:sldMk cId="3279905918" sldId="259"/>
            <ac:picMk id="6" creationId="{B0058BAF-FC02-4D47-85D6-09813F73CDFC}"/>
          </ac:picMkLst>
        </pc:picChg>
      </pc:sldChg>
      <pc:sldChg chg="delSp mod modTransition">
        <pc:chgData name="Joe Bater" userId="fa207aae31d13b36" providerId="LiveId" clId="{658551C0-0290-4239-88F5-8A8116F68A1A}" dt="2021-05-29T09:46:20.828" v="1126" actId="478"/>
        <pc:sldMkLst>
          <pc:docMk/>
          <pc:sldMk cId="923716518" sldId="262"/>
        </pc:sldMkLst>
        <pc:spChg chg="del">
          <ac:chgData name="Joe Bater" userId="fa207aae31d13b36" providerId="LiveId" clId="{658551C0-0290-4239-88F5-8A8116F68A1A}" dt="2021-05-29T09:46:20.828" v="1126" actId="478"/>
          <ac:spMkLst>
            <pc:docMk/>
            <pc:sldMk cId="923716518" sldId="262"/>
            <ac:spMk id="3" creationId="{ECFA3BAA-286B-4867-B84D-99913231F979}"/>
          </ac:spMkLst>
        </pc:spChg>
      </pc:sldChg>
      <pc:sldChg chg="addSp modSp mod modTransition modAnim">
        <pc:chgData name="Joe Bater" userId="fa207aae31d13b36" providerId="LiveId" clId="{658551C0-0290-4239-88F5-8A8116F68A1A}" dt="2021-05-05T05:34:03.298" v="604"/>
        <pc:sldMkLst>
          <pc:docMk/>
          <pc:sldMk cId="3785533567" sldId="265"/>
        </pc:sldMkLst>
        <pc:spChg chg="mod">
          <ac:chgData name="Joe Bater" userId="fa207aae31d13b36" providerId="LiveId" clId="{658551C0-0290-4239-88F5-8A8116F68A1A}" dt="2021-03-23T19:42:57.656" v="600"/>
          <ac:spMkLst>
            <pc:docMk/>
            <pc:sldMk cId="3785533567" sldId="265"/>
            <ac:spMk id="11" creationId="{42239803-3180-48B7-931F-0902B31CFA09}"/>
          </ac:spMkLst>
        </pc:spChg>
        <pc:spChg chg="mod">
          <ac:chgData name="Joe Bater" userId="fa207aae31d13b36" providerId="LiveId" clId="{658551C0-0290-4239-88F5-8A8116F68A1A}" dt="2021-03-23T19:42:57.656" v="600"/>
          <ac:spMkLst>
            <pc:docMk/>
            <pc:sldMk cId="3785533567" sldId="265"/>
            <ac:spMk id="12" creationId="{A3E7C78B-EA6D-48A6-A1E6-B3C9049D55F5}"/>
          </ac:spMkLst>
        </pc:spChg>
        <pc:spChg chg="mod">
          <ac:chgData name="Joe Bater" userId="fa207aae31d13b36" providerId="LiveId" clId="{658551C0-0290-4239-88F5-8A8116F68A1A}" dt="2021-03-23T19:42:57.656" v="600"/>
          <ac:spMkLst>
            <pc:docMk/>
            <pc:sldMk cId="3785533567" sldId="265"/>
            <ac:spMk id="19" creationId="{A9C562A9-04E2-41D5-8C5B-57B1CEDE1797}"/>
          </ac:spMkLst>
        </pc:spChg>
        <pc:spChg chg="mod">
          <ac:chgData name="Joe Bater" userId="fa207aae31d13b36" providerId="LiveId" clId="{658551C0-0290-4239-88F5-8A8116F68A1A}" dt="2021-03-23T19:42:57.656" v="600"/>
          <ac:spMkLst>
            <pc:docMk/>
            <pc:sldMk cId="3785533567" sldId="265"/>
            <ac:spMk id="20" creationId="{4120A692-7DEE-43A3-BBB9-C884171438F6}"/>
          </ac:spMkLst>
        </pc:spChg>
        <pc:spChg chg="mod">
          <ac:chgData name="Joe Bater" userId="fa207aae31d13b36" providerId="LiveId" clId="{658551C0-0290-4239-88F5-8A8116F68A1A}" dt="2021-03-23T19:42:57.656" v="600"/>
          <ac:spMkLst>
            <pc:docMk/>
            <pc:sldMk cId="3785533567" sldId="265"/>
            <ac:spMk id="24" creationId="{0C7D16DF-3260-4541-96AE-65AB6C37F960}"/>
          </ac:spMkLst>
        </pc:spChg>
        <pc:spChg chg="mod">
          <ac:chgData name="Joe Bater" userId="fa207aae31d13b36" providerId="LiveId" clId="{658551C0-0290-4239-88F5-8A8116F68A1A}" dt="2021-03-23T19:42:57.656" v="600"/>
          <ac:spMkLst>
            <pc:docMk/>
            <pc:sldMk cId="3785533567" sldId="265"/>
            <ac:spMk id="25" creationId="{96FC2C48-18A8-4996-8A88-FB9438973281}"/>
          </ac:spMkLst>
        </pc:spChg>
        <pc:spChg chg="mod">
          <ac:chgData name="Joe Bater" userId="fa207aae31d13b36" providerId="LiveId" clId="{658551C0-0290-4239-88F5-8A8116F68A1A}" dt="2021-03-23T19:42:57.656" v="600"/>
          <ac:spMkLst>
            <pc:docMk/>
            <pc:sldMk cId="3785533567" sldId="265"/>
            <ac:spMk id="31" creationId="{3D735644-3652-446E-89C2-E941822B3B97}"/>
          </ac:spMkLst>
        </pc:spChg>
        <pc:spChg chg="mod">
          <ac:chgData name="Joe Bater" userId="fa207aae31d13b36" providerId="LiveId" clId="{658551C0-0290-4239-88F5-8A8116F68A1A}" dt="2021-03-23T19:42:57.656" v="600"/>
          <ac:spMkLst>
            <pc:docMk/>
            <pc:sldMk cId="3785533567" sldId="265"/>
            <ac:spMk id="32" creationId="{B70B87AF-09E4-46D8-ADD4-1DEB05C0D47C}"/>
          </ac:spMkLst>
        </pc:spChg>
        <pc:spChg chg="mod">
          <ac:chgData name="Joe Bater" userId="fa207aae31d13b36" providerId="LiveId" clId="{658551C0-0290-4239-88F5-8A8116F68A1A}" dt="2021-03-23T19:42:57.656" v="600"/>
          <ac:spMkLst>
            <pc:docMk/>
            <pc:sldMk cId="3785533567" sldId="265"/>
            <ac:spMk id="33" creationId="{57C7596D-6BC8-41FE-9A0D-9FB52825A912}"/>
          </ac:spMkLst>
        </pc:spChg>
        <pc:spChg chg="mod ord">
          <ac:chgData name="Joe Bater" userId="fa207aae31d13b36" providerId="LiveId" clId="{658551C0-0290-4239-88F5-8A8116F68A1A}" dt="2021-03-23T19:43:22.305" v="602" actId="166"/>
          <ac:spMkLst>
            <pc:docMk/>
            <pc:sldMk cId="3785533567" sldId="265"/>
            <ac:spMk id="44" creationId="{D39968F5-B848-4B2C-8087-AE80E35607C1}"/>
          </ac:spMkLst>
        </pc:spChg>
        <pc:grpChg chg="add mod">
          <ac:chgData name="Joe Bater" userId="fa207aae31d13b36" providerId="LiveId" clId="{658551C0-0290-4239-88F5-8A8116F68A1A}" dt="2021-03-23T19:43:43.367" v="603" actId="1076"/>
          <ac:grpSpMkLst>
            <pc:docMk/>
            <pc:sldMk cId="3785533567" sldId="265"/>
            <ac:grpSpMk id="10" creationId="{30E279DF-0AA1-4165-BD19-95982A2FA340}"/>
          </ac:grpSpMkLst>
        </pc:grpChg>
        <pc:cxnChg chg="mod">
          <ac:chgData name="Joe Bater" userId="fa207aae31d13b36" providerId="LiveId" clId="{658551C0-0290-4239-88F5-8A8116F68A1A}" dt="2021-03-23T19:42:57.656" v="600"/>
          <ac:cxnSpMkLst>
            <pc:docMk/>
            <pc:sldMk cId="3785533567" sldId="265"/>
            <ac:cxnSpMk id="13" creationId="{85563BEE-4471-4BB6-9267-84E3CCA39525}"/>
          </ac:cxnSpMkLst>
        </pc:cxnChg>
        <pc:cxnChg chg="mod">
          <ac:chgData name="Joe Bater" userId="fa207aae31d13b36" providerId="LiveId" clId="{658551C0-0290-4239-88F5-8A8116F68A1A}" dt="2021-03-23T19:42:57.656" v="600"/>
          <ac:cxnSpMkLst>
            <pc:docMk/>
            <pc:sldMk cId="3785533567" sldId="265"/>
            <ac:cxnSpMk id="14" creationId="{54C7556B-D999-415D-8635-32261ECB51E9}"/>
          </ac:cxnSpMkLst>
        </pc:cxnChg>
        <pc:cxnChg chg="mod">
          <ac:chgData name="Joe Bater" userId="fa207aae31d13b36" providerId="LiveId" clId="{658551C0-0290-4239-88F5-8A8116F68A1A}" dt="2021-03-23T19:42:57.656" v="600"/>
          <ac:cxnSpMkLst>
            <pc:docMk/>
            <pc:sldMk cId="3785533567" sldId="265"/>
            <ac:cxnSpMk id="15" creationId="{4B47571D-BAE5-4286-A583-96CEF2834068}"/>
          </ac:cxnSpMkLst>
        </pc:cxnChg>
        <pc:cxnChg chg="mod">
          <ac:chgData name="Joe Bater" userId="fa207aae31d13b36" providerId="LiveId" clId="{658551C0-0290-4239-88F5-8A8116F68A1A}" dt="2021-03-23T19:42:57.656" v="600"/>
          <ac:cxnSpMkLst>
            <pc:docMk/>
            <pc:sldMk cId="3785533567" sldId="265"/>
            <ac:cxnSpMk id="21" creationId="{4F5CFB9B-55AF-423C-B040-5BDAE917889D}"/>
          </ac:cxnSpMkLst>
        </pc:cxnChg>
        <pc:cxnChg chg="mod">
          <ac:chgData name="Joe Bater" userId="fa207aae31d13b36" providerId="LiveId" clId="{658551C0-0290-4239-88F5-8A8116F68A1A}" dt="2021-03-23T19:42:57.656" v="600"/>
          <ac:cxnSpMkLst>
            <pc:docMk/>
            <pc:sldMk cId="3785533567" sldId="265"/>
            <ac:cxnSpMk id="22" creationId="{4823B148-3472-49A9-9AF6-104FBB6DD5D8}"/>
          </ac:cxnSpMkLst>
        </pc:cxnChg>
        <pc:cxnChg chg="mod">
          <ac:chgData name="Joe Bater" userId="fa207aae31d13b36" providerId="LiveId" clId="{658551C0-0290-4239-88F5-8A8116F68A1A}" dt="2021-03-23T19:42:57.656" v="600"/>
          <ac:cxnSpMkLst>
            <pc:docMk/>
            <pc:sldMk cId="3785533567" sldId="265"/>
            <ac:cxnSpMk id="23" creationId="{BDB22DE9-A9EB-47E3-8B2D-C5305600A5DE}"/>
          </ac:cxnSpMkLst>
        </pc:cxnChg>
        <pc:cxnChg chg="mod">
          <ac:chgData name="Joe Bater" userId="fa207aae31d13b36" providerId="LiveId" clId="{658551C0-0290-4239-88F5-8A8116F68A1A}" dt="2021-03-23T19:42:57.656" v="600"/>
          <ac:cxnSpMkLst>
            <pc:docMk/>
            <pc:sldMk cId="3785533567" sldId="265"/>
            <ac:cxnSpMk id="26" creationId="{46EBFE59-8791-457C-AFFE-38ECA3308D23}"/>
          </ac:cxnSpMkLst>
        </pc:cxnChg>
        <pc:cxnChg chg="mod">
          <ac:chgData name="Joe Bater" userId="fa207aae31d13b36" providerId="LiveId" clId="{658551C0-0290-4239-88F5-8A8116F68A1A}" dt="2021-03-23T19:42:57.656" v="600"/>
          <ac:cxnSpMkLst>
            <pc:docMk/>
            <pc:sldMk cId="3785533567" sldId="265"/>
            <ac:cxnSpMk id="27" creationId="{BCB4BC72-C060-4517-8626-75069EF1AA27}"/>
          </ac:cxnSpMkLst>
        </pc:cxnChg>
        <pc:cxnChg chg="mod">
          <ac:chgData name="Joe Bater" userId="fa207aae31d13b36" providerId="LiveId" clId="{658551C0-0290-4239-88F5-8A8116F68A1A}" dt="2021-03-23T19:42:57.656" v="600"/>
          <ac:cxnSpMkLst>
            <pc:docMk/>
            <pc:sldMk cId="3785533567" sldId="265"/>
            <ac:cxnSpMk id="28" creationId="{DBD860CD-7A48-49B5-ACE1-6C5F83EDB142}"/>
          </ac:cxnSpMkLst>
        </pc:cxnChg>
        <pc:cxnChg chg="mod">
          <ac:chgData name="Joe Bater" userId="fa207aae31d13b36" providerId="LiveId" clId="{658551C0-0290-4239-88F5-8A8116F68A1A}" dt="2021-03-23T19:42:57.656" v="600"/>
          <ac:cxnSpMkLst>
            <pc:docMk/>
            <pc:sldMk cId="3785533567" sldId="265"/>
            <ac:cxnSpMk id="29" creationId="{8A03A02D-D55B-4969-9C19-C6D81271C953}"/>
          </ac:cxnSpMkLst>
        </pc:cxnChg>
        <pc:cxnChg chg="mod">
          <ac:chgData name="Joe Bater" userId="fa207aae31d13b36" providerId="LiveId" clId="{658551C0-0290-4239-88F5-8A8116F68A1A}" dt="2021-03-23T19:42:57.656" v="600"/>
          <ac:cxnSpMkLst>
            <pc:docMk/>
            <pc:sldMk cId="3785533567" sldId="265"/>
            <ac:cxnSpMk id="30" creationId="{D1A0939D-E84B-47AD-936A-525F3E3ED4A4}"/>
          </ac:cxnSpMkLst>
        </pc:cxnChg>
      </pc:sldChg>
      <pc:sldChg chg="del modTransition">
        <pc:chgData name="Joe Bater" userId="fa207aae31d13b36" providerId="LiveId" clId="{658551C0-0290-4239-88F5-8A8116F68A1A}" dt="2021-05-05T19:18:40.069" v="884" actId="47"/>
        <pc:sldMkLst>
          <pc:docMk/>
          <pc:sldMk cId="3198541193" sldId="266"/>
        </pc:sldMkLst>
      </pc:sldChg>
      <pc:sldChg chg="modSp mod modTransition">
        <pc:chgData name="Joe Bater" userId="fa207aae31d13b36" providerId="LiveId" clId="{658551C0-0290-4239-88F5-8A8116F68A1A}" dt="2021-05-29T09:47:23.105" v="1132" actId="1076"/>
        <pc:sldMkLst>
          <pc:docMk/>
          <pc:sldMk cId="1832821521" sldId="267"/>
        </pc:sldMkLst>
        <pc:picChg chg="mod">
          <ac:chgData name="Joe Bater" userId="fa207aae31d13b36" providerId="LiveId" clId="{658551C0-0290-4239-88F5-8A8116F68A1A}" dt="2021-05-29T09:47:05.735" v="1128" actId="1076"/>
          <ac:picMkLst>
            <pc:docMk/>
            <pc:sldMk cId="1832821521" sldId="267"/>
            <ac:picMk id="2" creationId="{DD652E07-6A93-455A-B84E-7DFC5D6704DA}"/>
          </ac:picMkLst>
        </pc:picChg>
        <pc:picChg chg="mod">
          <ac:chgData name="Joe Bater" userId="fa207aae31d13b36" providerId="LiveId" clId="{658551C0-0290-4239-88F5-8A8116F68A1A}" dt="2021-05-29T09:47:23.105" v="1132" actId="1076"/>
          <ac:picMkLst>
            <pc:docMk/>
            <pc:sldMk cId="1832821521" sldId="267"/>
            <ac:picMk id="3" creationId="{F678741D-B8F3-4F25-82CB-9BAB6D2380D4}"/>
          </ac:picMkLst>
        </pc:picChg>
      </pc:sldChg>
      <pc:sldChg chg="del modTransition">
        <pc:chgData name="Joe Bater" userId="fa207aae31d13b36" providerId="LiveId" clId="{658551C0-0290-4239-88F5-8A8116F68A1A}" dt="2021-05-05T19:02:00.903" v="606" actId="47"/>
        <pc:sldMkLst>
          <pc:docMk/>
          <pc:sldMk cId="3657378800" sldId="268"/>
        </pc:sldMkLst>
      </pc:sldChg>
      <pc:sldChg chg="addSp delSp modSp mod modTransition">
        <pc:chgData name="Joe Bater" userId="fa207aae31d13b36" providerId="LiveId" clId="{658551C0-0290-4239-88F5-8A8116F68A1A}" dt="2021-05-05T05:34:03.298" v="604"/>
        <pc:sldMkLst>
          <pc:docMk/>
          <pc:sldMk cId="2814745193" sldId="269"/>
        </pc:sldMkLst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3" creationId="{085D32D1-7A5B-400B-B737-C651A5711A9C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4" creationId="{A6E9013C-ADAB-4E4F-825B-735BD4ACD3F6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5" creationId="{E6DD5B1A-7AB5-44A8-8199-8F5A71880A7F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6" creationId="{3F1437DF-9DC7-415D-BFBD-BBCD8C035E5F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8" creationId="{58AA494E-7E24-48F1-A24F-ACFB38C17B82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9" creationId="{9C830254-1731-4F59-BE24-99FA64B453E8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42" creationId="{AB785ED9-B96C-4353-9133-AC5D65DF56EC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43" creationId="{76EF7124-3C50-4F08-9CAA-0E463A47A973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44" creationId="{BD089C18-2603-4F4B-BBCE-3D8E3A1D1BDD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45" creationId="{6A6ADF81-1BB4-4BEE-AC81-B60E2432778E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46" creationId="{9833C577-10B4-46F4-A5C8-108ADB675B17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47" creationId="{7BCA3AEB-7E67-4815-8103-211DFDFE2D32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60" creationId="{0DDBB540-68AC-4AFD-8E8D-C36BC23799AD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61" creationId="{11E0C515-768D-4AD6-AFDC-296007C676FE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62" creationId="{0A0A476A-7ED6-4D8E-8DCE-3FF0F427AED9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63" creationId="{3CBC0981-4CB7-4AE8-8D66-008DE532E9C6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64" creationId="{D2A46029-43BA-41AA-B069-5ED25482A7B3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66" creationId="{6D672ACE-4CE3-47C4-B755-5876C3660334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67" creationId="{FFF2388D-55BC-453C-A7DF-53A8741C74D7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68" creationId="{9B6ECCB6-C56B-431E-B73E-7093B0B0BEC2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69" creationId="{630A6AA1-000B-47FD-AF05-264BC5B07EF1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70" creationId="{913BE3D5-5AAD-473F-AFE2-DD035D6F40C1}"/>
          </ac:spMkLst>
        </pc:spChg>
        <pc:spChg chg="add mod">
          <ac:chgData name="Joe Bater" userId="fa207aae31d13b36" providerId="LiveId" clId="{658551C0-0290-4239-88F5-8A8116F68A1A}" dt="2021-03-16T22:15:17.075" v="182"/>
          <ac:spMkLst>
            <pc:docMk/>
            <pc:sldMk cId="2814745193" sldId="269"/>
            <ac:spMk id="71" creationId="{B2D10E8F-4858-4345-BA69-E42EEAE67B0B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72" creationId="{03300341-B221-4356-9E62-F7542536A8CB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73" creationId="{387011AB-2F59-4A45-B653-EC2C0EF61F66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74" creationId="{F8C2703B-0B93-4785-BA13-E5821EBEBD3B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75" creationId="{4B3890FA-9604-48AD-BA06-39CEF813271D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76" creationId="{CB50F101-E467-420F-B2F9-A7E1EC29702D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77" creationId="{EEFCC46B-BE1B-4113-B778-2E18F8C15568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78" creationId="{AABE75CB-E9E8-42A4-AD6D-D2B19CC178B3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79" creationId="{5A1319C8-E396-461A-8E54-C026D2537BD9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80" creationId="{7DE8E44D-549C-408F-A193-9D4354B821FB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81" creationId="{6F07AEE2-B251-4363-B069-13DBF3B5B0C8}"/>
          </ac:spMkLst>
        </pc:spChg>
        <pc:spChg chg="del">
          <ac:chgData name="Joe Bater" userId="fa207aae31d13b36" providerId="LiveId" clId="{658551C0-0290-4239-88F5-8A8116F68A1A}" dt="2021-03-16T22:15:01.307" v="181" actId="478"/>
          <ac:spMkLst>
            <pc:docMk/>
            <pc:sldMk cId="2814745193" sldId="269"/>
            <ac:spMk id="82" creationId="{4042DA6B-C658-4EC3-B22B-C06586CF9F36}"/>
          </ac:spMkLst>
        </pc:spChg>
        <pc:spChg chg="add mod">
          <ac:chgData name="Joe Bater" userId="fa207aae31d13b36" providerId="LiveId" clId="{658551C0-0290-4239-88F5-8A8116F68A1A}" dt="2021-03-16T22:15:32.980" v="185" actId="20577"/>
          <ac:spMkLst>
            <pc:docMk/>
            <pc:sldMk cId="2814745193" sldId="269"/>
            <ac:spMk id="86" creationId="{F3EB2C8E-25FA-48E1-B0B3-60C3CAB158E0}"/>
          </ac:spMkLst>
        </pc:spChg>
        <pc:spChg chg="add mod">
          <ac:chgData name="Joe Bater" userId="fa207aae31d13b36" providerId="LiveId" clId="{658551C0-0290-4239-88F5-8A8116F68A1A}" dt="2021-03-16T22:15:42.004" v="188" actId="20577"/>
          <ac:spMkLst>
            <pc:docMk/>
            <pc:sldMk cId="2814745193" sldId="269"/>
            <ac:spMk id="87" creationId="{BFF7D7EE-CD99-4C8D-90B7-6B52128E9098}"/>
          </ac:spMkLst>
        </pc:spChg>
        <pc:spChg chg="add mod">
          <ac:chgData name="Joe Bater" userId="fa207aae31d13b36" providerId="LiveId" clId="{658551C0-0290-4239-88F5-8A8116F68A1A}" dt="2021-03-16T22:15:46.026" v="191" actId="20577"/>
          <ac:spMkLst>
            <pc:docMk/>
            <pc:sldMk cId="2814745193" sldId="269"/>
            <ac:spMk id="88" creationId="{2D9FA736-ED2F-40F3-927B-F4BD1224A33F}"/>
          </ac:spMkLst>
        </pc:spChg>
        <pc:spChg chg="add mod">
          <ac:chgData name="Joe Bater" userId="fa207aae31d13b36" providerId="LiveId" clId="{658551C0-0290-4239-88F5-8A8116F68A1A}" dt="2021-03-16T22:16:44.044" v="221" actId="20577"/>
          <ac:spMkLst>
            <pc:docMk/>
            <pc:sldMk cId="2814745193" sldId="269"/>
            <ac:spMk id="89" creationId="{544EFE40-3C6B-434B-B186-55BA6671EE2A}"/>
          </ac:spMkLst>
        </pc:spChg>
        <pc:spChg chg="add mod">
          <ac:chgData name="Joe Bater" userId="fa207aae31d13b36" providerId="LiveId" clId="{658551C0-0290-4239-88F5-8A8116F68A1A}" dt="2021-03-16T22:17:35.777" v="249" actId="20577"/>
          <ac:spMkLst>
            <pc:docMk/>
            <pc:sldMk cId="2814745193" sldId="269"/>
            <ac:spMk id="90" creationId="{E659BACD-737E-44B8-B73F-AA94C1FED447}"/>
          </ac:spMkLst>
        </pc:spChg>
        <pc:spChg chg="add mod">
          <ac:chgData name="Joe Bater" userId="fa207aae31d13b36" providerId="LiveId" clId="{658551C0-0290-4239-88F5-8A8116F68A1A}" dt="2021-03-16T22:23:33.009" v="312" actId="20577"/>
          <ac:spMkLst>
            <pc:docMk/>
            <pc:sldMk cId="2814745193" sldId="269"/>
            <ac:spMk id="91" creationId="{811BEED5-1416-442A-9B8E-6DB03604817E}"/>
          </ac:spMkLst>
        </pc:spChg>
        <pc:cxnChg chg="del mod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12" creationId="{3D537FA4-EE9A-449B-8AC0-05477670737C}"/>
          </ac:cxnSpMkLst>
        </pc:cxnChg>
        <pc:cxnChg chg="del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13" creationId="{6018C282-C1AA-46B6-9058-8602CCC45BA1}"/>
          </ac:cxnSpMkLst>
        </pc:cxnChg>
        <pc:cxnChg chg="del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14" creationId="{F399D53E-30E3-4A8A-BC2D-83658C92FBC1}"/>
          </ac:cxnSpMkLst>
        </pc:cxnChg>
        <pc:cxnChg chg="del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15" creationId="{83B03CF7-FE02-4C06-B45D-88F80493DC20}"/>
          </ac:cxnSpMkLst>
        </pc:cxnChg>
        <pc:cxnChg chg="del mod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17" creationId="{7ED06FD5-A189-44FB-B12C-61D5BB668C80}"/>
          </ac:cxnSpMkLst>
        </pc:cxnChg>
        <pc:cxnChg chg="del mod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19" creationId="{91C939DD-C0D0-428A-B3C2-10AF7CC7C679}"/>
          </ac:cxnSpMkLst>
        </pc:cxnChg>
        <pc:cxnChg chg="del mod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21" creationId="{720B8931-A576-44CD-B017-E9DAC11858AA}"/>
          </ac:cxnSpMkLst>
        </pc:cxnChg>
        <pc:cxnChg chg="del mod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23" creationId="{4C87AE6B-A874-49D1-A077-3F44ECC2D78D}"/>
          </ac:cxnSpMkLst>
        </pc:cxnChg>
        <pc:cxnChg chg="del mod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25" creationId="{CD28F59D-691A-46CC-AB38-AAB564E85C59}"/>
          </ac:cxnSpMkLst>
        </pc:cxnChg>
        <pc:cxnChg chg="del mod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27" creationId="{740AF927-D6D4-41D9-89A3-C1B97CC41604}"/>
          </ac:cxnSpMkLst>
        </pc:cxnChg>
        <pc:cxnChg chg="del mod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29" creationId="{F7E4A2C2-DE3D-4F46-8F06-594190D23D4C}"/>
          </ac:cxnSpMkLst>
        </pc:cxnChg>
        <pc:cxnChg chg="del mod">
          <ac:chgData name="Joe Bater" userId="fa207aae31d13b36" providerId="LiveId" clId="{658551C0-0290-4239-88F5-8A8116F68A1A}" dt="2021-03-16T22:15:01.307" v="181" actId="478"/>
          <ac:cxnSpMkLst>
            <pc:docMk/>
            <pc:sldMk cId="2814745193" sldId="269"/>
            <ac:cxnSpMk id="31" creationId="{53F1C84C-3FEB-4CDC-A118-772A9C763107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48" creationId="{781D5492-D5CB-47D1-915E-0AE440C1C94C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49" creationId="{39AEDAF5-D34B-4D99-A935-249E7CB7D189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50" creationId="{A771D2B7-23FF-4A18-B21B-C88426BEF4AA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51" creationId="{0E0DCAF3-7C3F-4F56-B7C3-BE23A9AFD7BC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52" creationId="{BE124034-7959-461E-BD0B-917E23A3A07C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53" creationId="{B77EE18B-6C61-46C6-B299-3EF541076B73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54" creationId="{21959359-2D54-4D9E-9479-B62EC7338F46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55" creationId="{AEE00760-1374-411E-A4FA-34454F2931B9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56" creationId="{9883DD76-5A16-412B-A9B2-E3C8C6AA68E5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57" creationId="{62C14245-EACF-4361-9904-8AE8D56B8797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58" creationId="{3222703D-D3D3-4C8A-937A-FD9392BAEF12}"/>
          </ac:cxnSpMkLst>
        </pc:cxnChg>
        <pc:cxnChg chg="add mod">
          <ac:chgData name="Joe Bater" userId="fa207aae31d13b36" providerId="LiveId" clId="{658551C0-0290-4239-88F5-8A8116F68A1A}" dt="2021-03-16T22:15:17.075" v="182"/>
          <ac:cxnSpMkLst>
            <pc:docMk/>
            <pc:sldMk cId="2814745193" sldId="269"/>
            <ac:cxnSpMk id="59" creationId="{634DEE13-06C4-4AF8-88D7-8D463112B2CD}"/>
          </ac:cxnSpMkLst>
        </pc:cxnChg>
      </pc:sldChg>
      <pc:sldChg chg="modSp mod modTransition modAnim">
        <pc:chgData name="Joe Bater" userId="fa207aae31d13b36" providerId="LiveId" clId="{658551C0-0290-4239-88F5-8A8116F68A1A}" dt="2021-05-05T19:14:49.593" v="883"/>
        <pc:sldMkLst>
          <pc:docMk/>
          <pc:sldMk cId="1390086504" sldId="270"/>
        </pc:sldMkLst>
        <pc:spChg chg="mod">
          <ac:chgData name="Joe Bater" userId="fa207aae31d13b36" providerId="LiveId" clId="{658551C0-0290-4239-88F5-8A8116F68A1A}" dt="2021-03-16T22:08:28.071" v="86" actId="14100"/>
          <ac:spMkLst>
            <pc:docMk/>
            <pc:sldMk cId="1390086504" sldId="270"/>
            <ac:spMk id="66" creationId="{6D672ACE-4CE3-47C4-B755-5876C3660334}"/>
          </ac:spMkLst>
        </pc:spChg>
        <pc:spChg chg="mod">
          <ac:chgData name="Joe Bater" userId="fa207aae31d13b36" providerId="LiveId" clId="{658551C0-0290-4239-88F5-8A8116F68A1A}" dt="2021-05-05T19:11:45.458" v="877" actId="1076"/>
          <ac:spMkLst>
            <pc:docMk/>
            <pc:sldMk cId="1390086504" sldId="270"/>
            <ac:spMk id="67" creationId="{FFF2388D-55BC-453C-A7DF-53A8741C74D7}"/>
          </ac:spMkLst>
        </pc:spChg>
        <pc:spChg chg="mod">
          <ac:chgData name="Joe Bater" userId="fa207aae31d13b36" providerId="LiveId" clId="{658551C0-0290-4239-88F5-8A8116F68A1A}" dt="2021-05-05T19:13:38.380" v="880" actId="20577"/>
          <ac:spMkLst>
            <pc:docMk/>
            <pc:sldMk cId="1390086504" sldId="270"/>
            <ac:spMk id="68" creationId="{9B6ECCB6-C56B-431E-B73E-7093B0B0BEC2}"/>
          </ac:spMkLst>
        </pc:spChg>
        <pc:spChg chg="mod">
          <ac:chgData name="Joe Bater" userId="fa207aae31d13b36" providerId="LiveId" clId="{658551C0-0290-4239-88F5-8A8116F68A1A}" dt="2021-03-16T22:12:46.256" v="142" actId="14100"/>
          <ac:spMkLst>
            <pc:docMk/>
            <pc:sldMk cId="1390086504" sldId="270"/>
            <ac:spMk id="72" creationId="{03300341-B221-4356-9E62-F7542536A8CB}"/>
          </ac:spMkLst>
        </pc:spChg>
        <pc:spChg chg="mod">
          <ac:chgData name="Joe Bater" userId="fa207aae31d13b36" providerId="LiveId" clId="{658551C0-0290-4239-88F5-8A8116F68A1A}" dt="2021-03-16T22:11:54.796" v="130" actId="14100"/>
          <ac:spMkLst>
            <pc:docMk/>
            <pc:sldMk cId="1390086504" sldId="270"/>
            <ac:spMk id="75" creationId="{4B3890FA-9604-48AD-BA06-39CEF813271D}"/>
          </ac:spMkLst>
        </pc:spChg>
        <pc:spChg chg="mod">
          <ac:chgData name="Joe Bater" userId="fa207aae31d13b36" providerId="LiveId" clId="{658551C0-0290-4239-88F5-8A8116F68A1A}" dt="2021-03-16T22:08:57.157" v="96" actId="20577"/>
          <ac:spMkLst>
            <pc:docMk/>
            <pc:sldMk cId="1390086504" sldId="270"/>
            <ac:spMk id="77" creationId="{EEFCC46B-BE1B-4113-B778-2E18F8C15568}"/>
          </ac:spMkLst>
        </pc:spChg>
        <pc:spChg chg="mod">
          <ac:chgData name="Joe Bater" userId="fa207aae31d13b36" providerId="LiveId" clId="{658551C0-0290-4239-88F5-8A8116F68A1A}" dt="2021-03-16T22:09:34.998" v="100" actId="20577"/>
          <ac:spMkLst>
            <pc:docMk/>
            <pc:sldMk cId="1390086504" sldId="270"/>
            <ac:spMk id="79" creationId="{5A1319C8-E396-461A-8E54-C026D2537BD9}"/>
          </ac:spMkLst>
        </pc:spChg>
        <pc:spChg chg="mod">
          <ac:chgData name="Joe Bater" userId="fa207aae31d13b36" providerId="LiveId" clId="{658551C0-0290-4239-88F5-8A8116F68A1A}" dt="2021-03-16T22:09:58.104" v="110" actId="20577"/>
          <ac:spMkLst>
            <pc:docMk/>
            <pc:sldMk cId="1390086504" sldId="270"/>
            <ac:spMk id="80" creationId="{7DE8E44D-549C-408F-A193-9D4354B821FB}"/>
          </ac:spMkLst>
        </pc:spChg>
        <pc:spChg chg="mod">
          <ac:chgData name="Joe Bater" userId="fa207aae31d13b36" providerId="LiveId" clId="{658551C0-0290-4239-88F5-8A8116F68A1A}" dt="2021-03-16T22:13:21.276" v="161" actId="20577"/>
          <ac:spMkLst>
            <pc:docMk/>
            <pc:sldMk cId="1390086504" sldId="270"/>
            <ac:spMk id="81" creationId="{6F07AEE2-B251-4363-B069-13DBF3B5B0C8}"/>
          </ac:spMkLst>
        </pc:spChg>
        <pc:spChg chg="mod">
          <ac:chgData name="Joe Bater" userId="fa207aae31d13b36" providerId="LiveId" clId="{658551C0-0290-4239-88F5-8A8116F68A1A}" dt="2021-03-16T22:14:13.135" v="180" actId="20577"/>
          <ac:spMkLst>
            <pc:docMk/>
            <pc:sldMk cId="1390086504" sldId="270"/>
            <ac:spMk id="82" creationId="{4042DA6B-C658-4EC3-B22B-C06586CF9F36}"/>
          </ac:spMkLst>
        </pc:spChg>
      </pc:sldChg>
      <pc:sldChg chg="addSp delSp modSp mod modTransition">
        <pc:chgData name="Joe Bater" userId="fa207aae31d13b36" providerId="LiveId" clId="{658551C0-0290-4239-88F5-8A8116F68A1A}" dt="2021-05-05T05:34:03.298" v="604"/>
        <pc:sldMkLst>
          <pc:docMk/>
          <pc:sldMk cId="3782419586" sldId="271"/>
        </pc:sldMkLst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3" creationId="{085D32D1-7A5B-400B-B737-C651A5711A9C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4" creationId="{A6E9013C-ADAB-4E4F-825B-735BD4ACD3F6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5" creationId="{E6DD5B1A-7AB5-44A8-8199-8F5A71880A7F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6" creationId="{3F1437DF-9DC7-415D-BFBD-BBCD8C035E5F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8" creationId="{58AA494E-7E24-48F1-A24F-ACFB38C17B82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9" creationId="{9C830254-1731-4F59-BE24-99FA64B453E8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42" creationId="{25584852-58F4-419C-A123-A7C21D8AE60C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43" creationId="{F0E40F09-F6F9-4295-BB0C-1D25AD96A13A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44" creationId="{C2982CEF-E671-4438-A3DF-D5534FD91DD0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45" creationId="{E7E01FA1-F5CC-4CF0-A482-98A6C55BCAB1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46" creationId="{4AA81ABC-E5B1-4916-B06E-EF5603875F78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47" creationId="{656A0FC5-E307-4848-967B-7D4AD83E86F8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60" creationId="{37B849EB-2FC2-4C22-85AB-884A026C5A63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61" creationId="{2284FE2D-E99C-433E-A7C5-F1C22F0FEAA1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62" creationId="{AEA24A7C-79ED-4127-BFD0-03CDCB2E52BB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66" creationId="{6D672ACE-4CE3-47C4-B755-5876C3660334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67" creationId="{FFF2388D-55BC-453C-A7DF-53A8741C74D7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68" creationId="{9B6ECCB6-C56B-431E-B73E-7093B0B0BEC2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70" creationId="{691911A6-A06C-4CCD-BB93-F3C3635A13CB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71" creationId="{F053AEC5-245F-40DE-9BC0-1E0E4564D651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72" creationId="{03300341-B221-4356-9E62-F7542536A8CB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73" creationId="{387011AB-2F59-4A45-B653-EC2C0EF61F66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74" creationId="{F8C2703B-0B93-4785-BA13-E5821EBEBD3B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75" creationId="{4B3890FA-9604-48AD-BA06-39CEF813271D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76" creationId="{CB50F101-E467-420F-B2F9-A7E1EC29702D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77" creationId="{EEFCC46B-BE1B-4113-B778-2E18F8C15568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78" creationId="{AABE75CB-E9E8-42A4-AD6D-D2B19CC178B3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79" creationId="{5A1319C8-E396-461A-8E54-C026D2537BD9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80" creationId="{7DE8E44D-549C-408F-A193-9D4354B821FB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81" creationId="{6F07AEE2-B251-4363-B069-13DBF3B5B0C8}"/>
          </ac:spMkLst>
        </pc:spChg>
        <pc:spChg chg="del">
          <ac:chgData name="Joe Bater" userId="fa207aae31d13b36" providerId="LiveId" clId="{658551C0-0290-4239-88F5-8A8116F68A1A}" dt="2021-03-16T22:20:55.245" v="288" actId="478"/>
          <ac:spMkLst>
            <pc:docMk/>
            <pc:sldMk cId="3782419586" sldId="271"/>
            <ac:spMk id="82" creationId="{4042DA6B-C658-4EC3-B22B-C06586CF9F36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83" creationId="{0E417D3C-28BC-427B-937A-B5A29BBE9492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84" creationId="{2BD736EF-352A-4826-BDE4-87482526A14E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85" creationId="{3C6AD4BE-3569-43C2-821A-9A7EAB1A3D41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86" creationId="{F6B00CD3-4B4A-4BF8-A07C-75BDDBE24B8D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87" creationId="{37E3D360-89B3-49A4-912E-EC716C2A0770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88" creationId="{B09A0C6E-384F-466C-9EF0-905248582007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89" creationId="{2B7AA5DD-1EF5-4DB8-8791-2D36D173AB6F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90" creationId="{B6CF8500-9481-4C9B-AE1F-62BB7A10BB92}"/>
          </ac:spMkLst>
        </pc:spChg>
        <pc:spChg chg="add del mod">
          <ac:chgData name="Joe Bater" userId="fa207aae31d13b36" providerId="LiveId" clId="{658551C0-0290-4239-88F5-8A8116F68A1A}" dt="2021-03-16T22:24:52.826" v="313" actId="478"/>
          <ac:spMkLst>
            <pc:docMk/>
            <pc:sldMk cId="3782419586" sldId="271"/>
            <ac:spMk id="91" creationId="{4C84C16D-F36E-413A-BCFF-EB20FA7D7CA7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92" creationId="{5FD8E381-CCDF-4BDE-A580-47D74C3B38E0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93" creationId="{6D9FD652-AA1E-4751-902A-526E7D75ADCB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94" creationId="{47EB4EAF-A412-4323-82BE-564DBFA88A16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95" creationId="{3A3C60B9-A500-4290-B669-12C75B85083B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96" creationId="{5C48E80C-2E5C-42CB-B0A5-0A6692636055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97" creationId="{7693240B-75A6-49BE-8746-89F424876F38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110" creationId="{97CEEFD9-4FAB-4308-A2AA-1C6C032F1F72}"/>
          </ac:spMkLst>
        </pc:spChg>
        <pc:spChg chg="add mod">
          <ac:chgData name="Joe Bater" userId="fa207aae31d13b36" providerId="LiveId" clId="{658551C0-0290-4239-88F5-8A8116F68A1A}" dt="2021-03-16T22:26:50.694" v="340" actId="20577"/>
          <ac:spMkLst>
            <pc:docMk/>
            <pc:sldMk cId="3782419586" sldId="271"/>
            <ac:spMk id="111" creationId="{D082D240-3944-45C8-AD09-0EAE6B9F2A93}"/>
          </ac:spMkLst>
        </pc:spChg>
        <pc:spChg chg="add mod">
          <ac:chgData name="Joe Bater" userId="fa207aae31d13b36" providerId="LiveId" clId="{658551C0-0290-4239-88F5-8A8116F68A1A}" dt="2021-03-16T22:25:46.066" v="320" actId="113"/>
          <ac:spMkLst>
            <pc:docMk/>
            <pc:sldMk cId="3782419586" sldId="271"/>
            <ac:spMk id="112" creationId="{01FB6928-33DD-4AC9-B30F-A875368FBC99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113" creationId="{574863F5-9A61-4FCB-A21E-4D7D4579DEC5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114" creationId="{70749028-51DC-4174-9DC5-AF5B4C8A7609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115" creationId="{897D5B79-B3E5-43D3-945C-7179921477BB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117" creationId="{7F4C4EBC-0ADF-4DDF-8F54-230F0080933A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118" creationId="{2A3B6905-C0CF-4EF0-B3DA-48E2C9E13110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119" creationId="{1BEADAF2-A97D-423D-B34C-1540134120B5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120" creationId="{501D8D33-9490-437B-AE07-E9F2357B4871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121" creationId="{BE6FCE9C-3B5B-45BF-AC38-202217AA45B6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122" creationId="{11732A86-A19A-4FE7-B9F4-493D40B2EFF5}"/>
          </ac:spMkLst>
        </pc:spChg>
        <pc:spChg chg="add mod">
          <ac:chgData name="Joe Bater" userId="fa207aae31d13b36" providerId="LiveId" clId="{658551C0-0290-4239-88F5-8A8116F68A1A}" dt="2021-03-16T22:25:05.770" v="314"/>
          <ac:spMkLst>
            <pc:docMk/>
            <pc:sldMk cId="3782419586" sldId="271"/>
            <ac:spMk id="123" creationId="{52A9468D-59CE-4E66-8B63-C5DDD1ACEBFF}"/>
          </ac:spMkLst>
        </pc:spChg>
        <pc:spChg chg="add mod">
          <ac:chgData name="Joe Bater" userId="fa207aae31d13b36" providerId="LiveId" clId="{658551C0-0290-4239-88F5-8A8116F68A1A}" dt="2021-03-16T22:28:08.080" v="355" actId="20577"/>
          <ac:spMkLst>
            <pc:docMk/>
            <pc:sldMk cId="3782419586" sldId="271"/>
            <ac:spMk id="124" creationId="{2CFB7F9B-6BC5-4975-89AA-BB759B1B453E}"/>
          </ac:spMkLst>
        </pc:spChg>
        <pc:cxnChg chg="del mod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12" creationId="{3D537FA4-EE9A-449B-8AC0-05477670737C}"/>
          </ac:cxnSpMkLst>
        </pc:cxnChg>
        <pc:cxnChg chg="del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13" creationId="{6018C282-C1AA-46B6-9058-8602CCC45BA1}"/>
          </ac:cxnSpMkLst>
        </pc:cxnChg>
        <pc:cxnChg chg="del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14" creationId="{F399D53E-30E3-4A8A-BC2D-83658C92FBC1}"/>
          </ac:cxnSpMkLst>
        </pc:cxnChg>
        <pc:cxnChg chg="del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15" creationId="{83B03CF7-FE02-4C06-B45D-88F80493DC20}"/>
          </ac:cxnSpMkLst>
        </pc:cxnChg>
        <pc:cxnChg chg="del mod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17" creationId="{7ED06FD5-A189-44FB-B12C-61D5BB668C80}"/>
          </ac:cxnSpMkLst>
        </pc:cxnChg>
        <pc:cxnChg chg="del mod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19" creationId="{91C939DD-C0D0-428A-B3C2-10AF7CC7C679}"/>
          </ac:cxnSpMkLst>
        </pc:cxnChg>
        <pc:cxnChg chg="del mod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21" creationId="{720B8931-A576-44CD-B017-E9DAC11858AA}"/>
          </ac:cxnSpMkLst>
        </pc:cxnChg>
        <pc:cxnChg chg="del mod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23" creationId="{4C87AE6B-A874-49D1-A077-3F44ECC2D78D}"/>
          </ac:cxnSpMkLst>
        </pc:cxnChg>
        <pc:cxnChg chg="del mod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25" creationId="{CD28F59D-691A-46CC-AB38-AAB564E85C59}"/>
          </ac:cxnSpMkLst>
        </pc:cxnChg>
        <pc:cxnChg chg="del mod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27" creationId="{740AF927-D6D4-41D9-89A3-C1B97CC41604}"/>
          </ac:cxnSpMkLst>
        </pc:cxnChg>
        <pc:cxnChg chg="del mod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29" creationId="{F7E4A2C2-DE3D-4F46-8F06-594190D23D4C}"/>
          </ac:cxnSpMkLst>
        </pc:cxnChg>
        <pc:cxnChg chg="del mod">
          <ac:chgData name="Joe Bater" userId="fa207aae31d13b36" providerId="LiveId" clId="{658551C0-0290-4239-88F5-8A8116F68A1A}" dt="2021-03-16T22:20:55.245" v="288" actId="478"/>
          <ac:cxnSpMkLst>
            <pc:docMk/>
            <pc:sldMk cId="3782419586" sldId="271"/>
            <ac:cxnSpMk id="31" creationId="{53F1C84C-3FEB-4CDC-A118-772A9C763107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48" creationId="{5B10F8A5-265D-438F-93EA-8646460D1AB6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49" creationId="{9E60E9B4-0C5D-465D-84B3-692FF18B0E41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50" creationId="{7EAF49C9-25D1-448F-8763-47AFE04BB6B0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51" creationId="{8DCF4BBC-34ED-4660-8B4E-1A1154A62B08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52" creationId="{54A7B2A4-B23D-4579-B0CE-3A727F6BFDF4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53" creationId="{1844656C-64A6-4F9D-A908-7DCFB5C13A1F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54" creationId="{5F70E3E7-168B-4AC0-AFC6-813E72C4201C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55" creationId="{79208CDC-6D76-4349-BF44-0BA977520C3D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56" creationId="{7DD67EA9-6105-4CD6-B8A1-65773EA7310C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57" creationId="{B02113F2-1D8C-4883-BE94-36E17D5835B4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58" creationId="{6C2E4EC0-FFBC-4AD1-A732-3AA3CA23B5CE}"/>
          </ac:cxnSpMkLst>
        </pc:cxnChg>
        <pc:cxnChg chg="add del mod">
          <ac:chgData name="Joe Bater" userId="fa207aae31d13b36" providerId="LiveId" clId="{658551C0-0290-4239-88F5-8A8116F68A1A}" dt="2021-03-16T22:24:52.826" v="313" actId="478"/>
          <ac:cxnSpMkLst>
            <pc:docMk/>
            <pc:sldMk cId="3782419586" sldId="271"/>
            <ac:cxnSpMk id="59" creationId="{049A72DC-A1EF-4391-A6F7-23BCB960EE3C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98" creationId="{A12C110F-A133-4113-8444-F439E577F6A1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99" creationId="{CFFD93CA-A07F-4BF9-B226-C168204AF67C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100" creationId="{F363F307-011D-4034-8190-DCD03745CEE5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101" creationId="{C35F1FD1-7895-4F3E-8A69-BB21F79FC333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102" creationId="{3244E1F8-2138-4194-B12E-54F432DE289E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103" creationId="{8DA35670-C4C9-43AE-90DC-EEC411C40805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104" creationId="{4085C22B-698E-4D04-B2D8-3E54286F5833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105" creationId="{87060569-1B32-4FBA-8B4F-3D6422893EA5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106" creationId="{B06443F3-F7C3-44D1-90A3-ED9FCD5F2BAE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107" creationId="{6C8CB2A5-841D-42AE-B9C0-7AA364927E92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108" creationId="{8A7548EC-A407-4324-91E4-7DFFE149E465}"/>
          </ac:cxnSpMkLst>
        </pc:cxnChg>
        <pc:cxnChg chg="add mod">
          <ac:chgData name="Joe Bater" userId="fa207aae31d13b36" providerId="LiveId" clId="{658551C0-0290-4239-88F5-8A8116F68A1A}" dt="2021-03-16T22:25:05.770" v="314"/>
          <ac:cxnSpMkLst>
            <pc:docMk/>
            <pc:sldMk cId="3782419586" sldId="271"/>
            <ac:cxnSpMk id="109" creationId="{C9322B07-6A08-424F-A6B6-0A1A3F80F1B7}"/>
          </ac:cxnSpMkLst>
        </pc:cxnChg>
      </pc:sldChg>
      <pc:sldChg chg="modSp del mod modTransition">
        <pc:chgData name="Joe Bater" userId="fa207aae31d13b36" providerId="LiveId" clId="{658551C0-0290-4239-88F5-8A8116F68A1A}" dt="2021-05-22T10:58:09.228" v="1010" actId="47"/>
        <pc:sldMkLst>
          <pc:docMk/>
          <pc:sldMk cId="2070486578" sldId="272"/>
        </pc:sldMkLst>
        <pc:spChg chg="mod">
          <ac:chgData name="Joe Bater" userId="fa207aae31d13b36" providerId="LiveId" clId="{658551C0-0290-4239-88F5-8A8116F68A1A}" dt="2021-03-16T22:34:20.994" v="409" actId="6549"/>
          <ac:spMkLst>
            <pc:docMk/>
            <pc:sldMk cId="2070486578" sldId="272"/>
            <ac:spMk id="7" creationId="{D2EAB8B1-9993-4DEB-B336-AE88241D4BDD}"/>
          </ac:spMkLst>
        </pc:spChg>
        <pc:spChg chg="mod">
          <ac:chgData name="Joe Bater" userId="fa207aae31d13b36" providerId="LiveId" clId="{658551C0-0290-4239-88F5-8A8116F68A1A}" dt="2021-03-23T19:38:45.796" v="581" actId="1076"/>
          <ac:spMkLst>
            <pc:docMk/>
            <pc:sldMk cId="2070486578" sldId="272"/>
            <ac:spMk id="42" creationId="{8BB4FBF9-F17B-4798-BBD1-D51CB8D6B3A4}"/>
          </ac:spMkLst>
        </pc:spChg>
        <pc:spChg chg="mod">
          <ac:chgData name="Joe Bater" userId="fa207aae31d13b36" providerId="LiveId" clId="{658551C0-0290-4239-88F5-8A8116F68A1A}" dt="2021-03-16T22:32:30.995" v="397" actId="20577"/>
          <ac:spMkLst>
            <pc:docMk/>
            <pc:sldMk cId="2070486578" sldId="272"/>
            <ac:spMk id="60" creationId="{BAACCF57-F1F8-42C3-BBA4-6A4E2FA2275D}"/>
          </ac:spMkLst>
        </pc:spChg>
        <pc:spChg chg="mod">
          <ac:chgData name="Joe Bater" userId="fa207aae31d13b36" providerId="LiveId" clId="{658551C0-0290-4239-88F5-8A8116F68A1A}" dt="2021-03-16T22:32:41.238" v="398" actId="20577"/>
          <ac:spMkLst>
            <pc:docMk/>
            <pc:sldMk cId="2070486578" sldId="272"/>
            <ac:spMk id="61" creationId="{B8F9A0D1-A138-4284-992D-AC3813AC5AA2}"/>
          </ac:spMkLst>
        </pc:spChg>
        <pc:spChg chg="mod">
          <ac:chgData name="Joe Bater" userId="fa207aae31d13b36" providerId="LiveId" clId="{658551C0-0290-4239-88F5-8A8116F68A1A}" dt="2021-03-16T22:29:23.774" v="359" actId="14100"/>
          <ac:spMkLst>
            <pc:docMk/>
            <pc:sldMk cId="2070486578" sldId="272"/>
            <ac:spMk id="66" creationId="{6D672ACE-4CE3-47C4-B755-5876C3660334}"/>
          </ac:spMkLst>
        </pc:spChg>
        <pc:spChg chg="mod">
          <ac:chgData name="Joe Bater" userId="fa207aae31d13b36" providerId="LiveId" clId="{658551C0-0290-4239-88F5-8A8116F68A1A}" dt="2021-03-16T22:30:00.665" v="371" actId="14100"/>
          <ac:spMkLst>
            <pc:docMk/>
            <pc:sldMk cId="2070486578" sldId="272"/>
            <ac:spMk id="72" creationId="{03300341-B221-4356-9E62-F7542536A8CB}"/>
          </ac:spMkLst>
        </pc:spChg>
        <pc:spChg chg="mod">
          <ac:chgData name="Joe Bater" userId="fa207aae31d13b36" providerId="LiveId" clId="{658551C0-0290-4239-88F5-8A8116F68A1A}" dt="2021-03-16T22:29:43.241" v="367" actId="14100"/>
          <ac:spMkLst>
            <pc:docMk/>
            <pc:sldMk cId="2070486578" sldId="272"/>
            <ac:spMk id="75" creationId="{4B3890FA-9604-48AD-BA06-39CEF813271D}"/>
          </ac:spMkLst>
        </pc:spChg>
        <pc:spChg chg="mod">
          <ac:chgData name="Joe Bater" userId="fa207aae31d13b36" providerId="LiveId" clId="{658551C0-0290-4239-88F5-8A8116F68A1A}" dt="2021-03-16T22:30:35.891" v="373" actId="20577"/>
          <ac:spMkLst>
            <pc:docMk/>
            <pc:sldMk cId="2070486578" sldId="272"/>
            <ac:spMk id="80" creationId="{7DE8E44D-549C-408F-A193-9D4354B821FB}"/>
          </ac:spMkLst>
        </pc:spChg>
        <pc:spChg chg="mod">
          <ac:chgData name="Joe Bater" userId="fa207aae31d13b36" providerId="LiveId" clId="{658551C0-0290-4239-88F5-8A8116F68A1A}" dt="2021-03-16T22:30:46.533" v="377" actId="20577"/>
          <ac:spMkLst>
            <pc:docMk/>
            <pc:sldMk cId="2070486578" sldId="272"/>
            <ac:spMk id="81" creationId="{6F07AEE2-B251-4363-B069-13DBF3B5B0C8}"/>
          </ac:spMkLst>
        </pc:spChg>
        <pc:spChg chg="mod">
          <ac:chgData name="Joe Bater" userId="fa207aae31d13b36" providerId="LiveId" clId="{658551C0-0290-4239-88F5-8A8116F68A1A}" dt="2021-03-16T22:33:50.708" v="408" actId="20577"/>
          <ac:spMkLst>
            <pc:docMk/>
            <pc:sldMk cId="2070486578" sldId="272"/>
            <ac:spMk id="82" creationId="{4042DA6B-C658-4EC3-B22B-C06586CF9F36}"/>
          </ac:spMkLst>
        </pc:spChg>
        <pc:spChg chg="mod">
          <ac:chgData name="Joe Bater" userId="fa207aae31d13b36" providerId="LiveId" clId="{658551C0-0290-4239-88F5-8A8116F68A1A}" dt="2021-03-16T22:33:36.728" v="401" actId="20577"/>
          <ac:spMkLst>
            <pc:docMk/>
            <pc:sldMk cId="2070486578" sldId="272"/>
            <ac:spMk id="85" creationId="{8E817D18-6E00-4B9B-A92C-DBECBEEABA43}"/>
          </ac:spMkLst>
        </pc:spChg>
      </pc:sldChg>
      <pc:sldChg chg="modSp del mod modTransition">
        <pc:chgData name="Joe Bater" userId="fa207aae31d13b36" providerId="LiveId" clId="{658551C0-0290-4239-88F5-8A8116F68A1A}" dt="2021-05-22T10:58:12.480" v="1011" actId="47"/>
        <pc:sldMkLst>
          <pc:docMk/>
          <pc:sldMk cId="22160843" sldId="273"/>
        </pc:sldMkLst>
        <pc:spChg chg="mod">
          <ac:chgData name="Joe Bater" userId="fa207aae31d13b36" providerId="LiveId" clId="{658551C0-0290-4239-88F5-8A8116F68A1A}" dt="2021-03-23T19:42:09.222" v="599" actId="20577"/>
          <ac:spMkLst>
            <pc:docMk/>
            <pc:sldMk cId="22160843" sldId="273"/>
            <ac:spMk id="7" creationId="{D2EAB8B1-9993-4DEB-B336-AE88241D4BDD}"/>
          </ac:spMkLst>
        </pc:spChg>
        <pc:spChg chg="mod">
          <ac:chgData name="Joe Bater" userId="fa207aae31d13b36" providerId="LiveId" clId="{658551C0-0290-4239-88F5-8A8116F68A1A}" dt="2021-03-16T22:35:55.022" v="413" actId="14100"/>
          <ac:spMkLst>
            <pc:docMk/>
            <pc:sldMk cId="22160843" sldId="273"/>
            <ac:spMk id="62" creationId="{21C2786C-0898-4217-B686-3B7E591028CA}"/>
          </ac:spMkLst>
        </pc:spChg>
        <pc:spChg chg="mod">
          <ac:chgData name="Joe Bater" userId="fa207aae31d13b36" providerId="LiveId" clId="{658551C0-0290-4239-88F5-8A8116F68A1A}" dt="2021-03-23T19:35:57.450" v="566" actId="14100"/>
          <ac:spMkLst>
            <pc:docMk/>
            <pc:sldMk cId="22160843" sldId="273"/>
            <ac:spMk id="67" creationId="{FFF2388D-55BC-453C-A7DF-53A8741C74D7}"/>
          </ac:spMkLst>
        </pc:spChg>
        <pc:spChg chg="mod">
          <ac:chgData name="Joe Bater" userId="fa207aae31d13b36" providerId="LiveId" clId="{658551C0-0290-4239-88F5-8A8116F68A1A}" dt="2021-03-23T19:36:09.213" v="569" actId="20577"/>
          <ac:spMkLst>
            <pc:docMk/>
            <pc:sldMk cId="22160843" sldId="273"/>
            <ac:spMk id="68" creationId="{9B6ECCB6-C56B-431E-B73E-7093B0B0BEC2}"/>
          </ac:spMkLst>
        </pc:spChg>
        <pc:spChg chg="mod">
          <ac:chgData name="Joe Bater" userId="fa207aae31d13b36" providerId="LiveId" clId="{658551C0-0290-4239-88F5-8A8116F68A1A}" dt="2021-03-23T19:34:14.540" v="546" actId="20577"/>
          <ac:spMkLst>
            <pc:docMk/>
            <pc:sldMk cId="22160843" sldId="273"/>
            <ac:spMk id="70" creationId="{9B120B8F-0615-4FF6-A29F-01476D1B162A}"/>
          </ac:spMkLst>
        </pc:spChg>
        <pc:spChg chg="mod">
          <ac:chgData name="Joe Bater" userId="fa207aae31d13b36" providerId="LiveId" clId="{658551C0-0290-4239-88F5-8A8116F68A1A}" dt="2021-03-16T22:36:28.723" v="431" actId="14100"/>
          <ac:spMkLst>
            <pc:docMk/>
            <pc:sldMk cId="22160843" sldId="273"/>
            <ac:spMk id="71" creationId="{1AAC428D-AAA9-4C44-9A4F-DD23FC94540F}"/>
          </ac:spMkLst>
        </pc:spChg>
        <pc:spChg chg="mod">
          <ac:chgData name="Joe Bater" userId="fa207aae31d13b36" providerId="LiveId" clId="{658551C0-0290-4239-88F5-8A8116F68A1A}" dt="2021-03-23T19:36:23.583" v="571" actId="20577"/>
          <ac:spMkLst>
            <pc:docMk/>
            <pc:sldMk cId="22160843" sldId="273"/>
            <ac:spMk id="80" creationId="{7DE8E44D-549C-408F-A193-9D4354B821FB}"/>
          </ac:spMkLst>
        </pc:spChg>
        <pc:spChg chg="mod">
          <ac:chgData name="Joe Bater" userId="fa207aae31d13b36" providerId="LiveId" clId="{658551C0-0290-4239-88F5-8A8116F68A1A}" dt="2021-03-23T19:36:28.528" v="575" actId="20577"/>
          <ac:spMkLst>
            <pc:docMk/>
            <pc:sldMk cId="22160843" sldId="273"/>
            <ac:spMk id="81" creationId="{6F07AEE2-B251-4363-B069-13DBF3B5B0C8}"/>
          </ac:spMkLst>
        </pc:spChg>
        <pc:spChg chg="mod">
          <ac:chgData name="Joe Bater" userId="fa207aae31d13b36" providerId="LiveId" clId="{658551C0-0290-4239-88F5-8A8116F68A1A}" dt="2021-03-23T19:38:04.420" v="580" actId="20577"/>
          <ac:spMkLst>
            <pc:docMk/>
            <pc:sldMk cId="22160843" sldId="273"/>
            <ac:spMk id="82" creationId="{4042DA6B-C658-4EC3-B22B-C06586CF9F36}"/>
          </ac:spMkLst>
        </pc:spChg>
        <pc:spChg chg="mod">
          <ac:chgData name="Joe Bater" userId="fa207aae31d13b36" providerId="LiveId" clId="{658551C0-0290-4239-88F5-8A8116F68A1A}" dt="2021-03-23T19:35:00.006" v="552" actId="14100"/>
          <ac:spMkLst>
            <pc:docMk/>
            <pc:sldMk cId="22160843" sldId="273"/>
            <ac:spMk id="83" creationId="{4BAB8BC4-D74E-410F-ADDC-0F79F8D796BB}"/>
          </ac:spMkLst>
        </pc:spChg>
        <pc:spChg chg="mod">
          <ac:chgData name="Joe Bater" userId="fa207aae31d13b36" providerId="LiveId" clId="{658551C0-0290-4239-88F5-8A8116F68A1A}" dt="2021-03-23T19:35:08.972" v="554" actId="20577"/>
          <ac:spMkLst>
            <pc:docMk/>
            <pc:sldMk cId="22160843" sldId="273"/>
            <ac:spMk id="84" creationId="{8356095F-16CE-4F03-BA48-7815F586578F}"/>
          </ac:spMkLst>
        </pc:spChg>
        <pc:spChg chg="mod">
          <ac:chgData name="Joe Bater" userId="fa207aae31d13b36" providerId="LiveId" clId="{658551C0-0290-4239-88F5-8A8116F68A1A}" dt="2021-03-23T19:35:28.809" v="562" actId="14100"/>
          <ac:spMkLst>
            <pc:docMk/>
            <pc:sldMk cId="22160843" sldId="273"/>
            <ac:spMk id="85" creationId="{6BEAA607-E3C6-4E17-9F79-E57BF61C9EC6}"/>
          </ac:spMkLst>
        </pc:spChg>
      </pc:sldChg>
      <pc:sldChg chg="del modTransition">
        <pc:chgData name="Joe Bater" userId="fa207aae31d13b36" providerId="LiveId" clId="{658551C0-0290-4239-88F5-8A8116F68A1A}" dt="2021-05-08T11:37:15.171" v="885" actId="47"/>
        <pc:sldMkLst>
          <pc:docMk/>
          <pc:sldMk cId="4082788295" sldId="274"/>
        </pc:sldMkLst>
      </pc:sldChg>
      <pc:sldChg chg="ord modTransition">
        <pc:chgData name="Joe Bater" userId="fa207aae31d13b36" providerId="LiveId" clId="{658551C0-0290-4239-88F5-8A8116F68A1A}" dt="2021-05-29T09:43:57.964" v="1125"/>
        <pc:sldMkLst>
          <pc:docMk/>
          <pc:sldMk cId="1387129018" sldId="275"/>
        </pc:sldMkLst>
      </pc:sldChg>
      <pc:sldChg chg="modSp del mod modTransition">
        <pc:chgData name="Joe Bater" userId="fa207aae31d13b36" providerId="LiveId" clId="{658551C0-0290-4239-88F5-8A8116F68A1A}" dt="2021-05-05T18:56:34.410" v="605" actId="47"/>
        <pc:sldMkLst>
          <pc:docMk/>
          <pc:sldMk cId="1931415868" sldId="278"/>
        </pc:sldMkLst>
        <pc:spChg chg="mod">
          <ac:chgData name="Joe Bater" userId="fa207aae31d13b36" providerId="LiveId" clId="{658551C0-0290-4239-88F5-8A8116F68A1A}" dt="2021-03-16T21:39:25.025" v="24" actId="20577"/>
          <ac:spMkLst>
            <pc:docMk/>
            <pc:sldMk cId="1931415868" sldId="278"/>
            <ac:spMk id="2" creationId="{DDAC82A4-A951-4F43-BB13-80B4A90C9F34}"/>
          </ac:spMkLst>
        </pc:spChg>
      </pc:sldChg>
      <pc:sldChg chg="addSp delSp modSp mod modTransition">
        <pc:chgData name="Joe Bater" userId="fa207aae31d13b36" providerId="LiveId" clId="{658551C0-0290-4239-88F5-8A8116F68A1A}" dt="2021-05-29T09:33:42.972" v="1123" actId="13926"/>
        <pc:sldMkLst>
          <pc:docMk/>
          <pc:sldMk cId="129929640" sldId="279"/>
        </pc:sldMkLst>
        <pc:spChg chg="del mod">
          <ac:chgData name="Joe Bater" userId="fa207aae31d13b36" providerId="LiveId" clId="{658551C0-0290-4239-88F5-8A8116F68A1A}" dt="2021-05-29T09:32:12.840" v="1115" actId="478"/>
          <ac:spMkLst>
            <pc:docMk/>
            <pc:sldMk cId="129929640" sldId="279"/>
            <ac:spMk id="2" creationId="{784FFFC2-48D6-4484-AB33-64DABEF25088}"/>
          </ac:spMkLst>
        </pc:spChg>
        <pc:spChg chg="mod">
          <ac:chgData name="Joe Bater" userId="fa207aae31d13b36" providerId="LiveId" clId="{658551C0-0290-4239-88F5-8A8116F68A1A}" dt="2021-05-29T09:32:43.395" v="1117" actId="1076"/>
          <ac:spMkLst>
            <pc:docMk/>
            <pc:sldMk cId="129929640" sldId="279"/>
            <ac:spMk id="3" creationId="{F6EFF2B7-F3E7-4DD3-B6A0-9F40E2755DF3}"/>
          </ac:spMkLst>
        </pc:spChg>
        <pc:spChg chg="mod">
          <ac:chgData name="Joe Bater" userId="fa207aae31d13b36" providerId="LiveId" clId="{658551C0-0290-4239-88F5-8A8116F68A1A}" dt="2021-05-29T09:32:43.395" v="1117" actId="1076"/>
          <ac:spMkLst>
            <pc:docMk/>
            <pc:sldMk cId="129929640" sldId="279"/>
            <ac:spMk id="4" creationId="{B4DA1CB2-F07F-4204-8352-B04AF014103F}"/>
          </ac:spMkLst>
        </pc:spChg>
        <pc:spChg chg="add mod">
          <ac:chgData name="Joe Bater" userId="fa207aae31d13b36" providerId="LiveId" clId="{658551C0-0290-4239-88F5-8A8116F68A1A}" dt="2021-05-29T09:33:42.972" v="1123" actId="13926"/>
          <ac:spMkLst>
            <pc:docMk/>
            <pc:sldMk cId="129929640" sldId="279"/>
            <ac:spMk id="5" creationId="{298190C3-B11A-4B5D-A9FD-7E9CB65B03C7}"/>
          </ac:spMkLst>
        </pc:spChg>
        <pc:spChg chg="add del mod">
          <ac:chgData name="Joe Bater" userId="fa207aae31d13b36" providerId="LiveId" clId="{658551C0-0290-4239-88F5-8A8116F68A1A}" dt="2021-05-29T09:32:17.189" v="1116" actId="478"/>
          <ac:spMkLst>
            <pc:docMk/>
            <pc:sldMk cId="129929640" sldId="279"/>
            <ac:spMk id="7" creationId="{DA170FC5-110A-4188-92E6-A9555C038BBA}"/>
          </ac:spMkLst>
        </pc:spChg>
      </pc:sldChg>
      <pc:sldChg chg="modSp mod modTransition">
        <pc:chgData name="Joe Bater" userId="fa207aae31d13b36" providerId="LiveId" clId="{658551C0-0290-4239-88F5-8A8116F68A1A}" dt="2021-05-29T09:27:55.922" v="1089" actId="20577"/>
        <pc:sldMkLst>
          <pc:docMk/>
          <pc:sldMk cId="1260762110" sldId="280"/>
        </pc:sldMkLst>
        <pc:spChg chg="mod">
          <ac:chgData name="Joe Bater" userId="fa207aae31d13b36" providerId="LiveId" clId="{658551C0-0290-4239-88F5-8A8116F68A1A}" dt="2021-05-29T09:27:55.922" v="1089" actId="20577"/>
          <ac:spMkLst>
            <pc:docMk/>
            <pc:sldMk cId="1260762110" sldId="280"/>
            <ac:spMk id="5" creationId="{6D1B4990-9D82-496D-8178-1DB149C98112}"/>
          </ac:spMkLst>
        </pc:spChg>
        <pc:spChg chg="mod">
          <ac:chgData name="Joe Bater" userId="fa207aae31d13b36" providerId="LiveId" clId="{658551C0-0290-4239-88F5-8A8116F68A1A}" dt="2021-05-21T19:42:04.790" v="903" actId="207"/>
          <ac:spMkLst>
            <pc:docMk/>
            <pc:sldMk cId="1260762110" sldId="280"/>
            <ac:spMk id="7" creationId="{6E607B53-D25C-4DBF-9F62-4BC05E2152BA}"/>
          </ac:spMkLst>
        </pc:spChg>
      </pc:sldChg>
      <pc:sldChg chg="addSp modSp mod modTransition setBg setClrOvrMap">
        <pc:chgData name="Joe Bater" userId="fa207aae31d13b36" providerId="LiveId" clId="{658551C0-0290-4239-88F5-8A8116F68A1A}" dt="2021-05-29T09:20:42.118" v="1067" actId="26606"/>
        <pc:sldMkLst>
          <pc:docMk/>
          <pc:sldMk cId="1951921676" sldId="281"/>
        </pc:sldMkLst>
        <pc:spChg chg="mod">
          <ac:chgData name="Joe Bater" userId="fa207aae31d13b36" providerId="LiveId" clId="{658551C0-0290-4239-88F5-8A8116F68A1A}" dt="2021-05-29T09:20:42.118" v="1067" actId="26606"/>
          <ac:spMkLst>
            <pc:docMk/>
            <pc:sldMk cId="1951921676" sldId="281"/>
            <ac:spMk id="2" creationId="{C64E0316-5490-4F27-B867-DAEB98E394E5}"/>
          </ac:spMkLst>
        </pc:spChg>
        <pc:spChg chg="mod">
          <ac:chgData name="Joe Bater" userId="fa207aae31d13b36" providerId="LiveId" clId="{658551C0-0290-4239-88F5-8A8116F68A1A}" dt="2021-05-29T09:20:42.118" v="1067" actId="26606"/>
          <ac:spMkLst>
            <pc:docMk/>
            <pc:sldMk cId="1951921676" sldId="281"/>
            <ac:spMk id="3" creationId="{BF4FCFE3-3551-4CB1-BCBB-8031B911A0EE}"/>
          </ac:spMkLst>
        </pc:spChg>
        <pc:spChg chg="add mod">
          <ac:chgData name="Joe Bater" userId="fa207aae31d13b36" providerId="LiveId" clId="{658551C0-0290-4239-88F5-8A8116F68A1A}" dt="2021-05-29T09:20:42.118" v="1067" actId="26606"/>
          <ac:spMkLst>
            <pc:docMk/>
            <pc:sldMk cId="1951921676" sldId="281"/>
            <ac:spMk id="4" creationId="{2767B31A-9488-43E0-964C-711E16EB555D}"/>
          </ac:spMkLst>
        </pc:spChg>
        <pc:spChg chg="add">
          <ac:chgData name="Joe Bater" userId="fa207aae31d13b36" providerId="LiveId" clId="{658551C0-0290-4239-88F5-8A8116F68A1A}" dt="2021-05-29T09:20:42.118" v="1067" actId="26606"/>
          <ac:spMkLst>
            <pc:docMk/>
            <pc:sldMk cId="1951921676" sldId="281"/>
            <ac:spMk id="9" creationId="{2A6B319F-86FE-4754-878E-06F0804D882B}"/>
          </ac:spMkLst>
        </pc:spChg>
        <pc:spChg chg="add">
          <ac:chgData name="Joe Bater" userId="fa207aae31d13b36" providerId="LiveId" clId="{658551C0-0290-4239-88F5-8A8116F68A1A}" dt="2021-05-29T09:20:42.118" v="1067" actId="26606"/>
          <ac:spMkLst>
            <pc:docMk/>
            <pc:sldMk cId="1951921676" sldId="281"/>
            <ac:spMk id="11" creationId="{DCF7D1B5-3477-499F-ACC5-2C8B07F4EDB3}"/>
          </ac:spMkLst>
        </pc:spChg>
      </pc:sldChg>
      <pc:sldChg chg="addSp delSp modSp mod modTransition setBg setClrOvrMap">
        <pc:chgData name="Joe Bater" userId="fa207aae31d13b36" providerId="LiveId" clId="{658551C0-0290-4239-88F5-8A8116F68A1A}" dt="2021-05-29T09:19:58.064" v="1066" actId="26606"/>
        <pc:sldMkLst>
          <pc:docMk/>
          <pc:sldMk cId="891379206" sldId="282"/>
        </pc:sldMkLst>
        <pc:spChg chg="mod">
          <ac:chgData name="Joe Bater" userId="fa207aae31d13b36" providerId="LiveId" clId="{658551C0-0290-4239-88F5-8A8116F68A1A}" dt="2021-05-29T09:19:58.064" v="1066" actId="26606"/>
          <ac:spMkLst>
            <pc:docMk/>
            <pc:sldMk cId="891379206" sldId="282"/>
            <ac:spMk id="2" creationId="{B710CFCB-85D7-486E-933D-D8DCAAAEBD79}"/>
          </ac:spMkLst>
        </pc:spChg>
        <pc:spChg chg="add del">
          <ac:chgData name="Joe Bater" userId="fa207aae31d13b36" providerId="LiveId" clId="{658551C0-0290-4239-88F5-8A8116F68A1A}" dt="2021-05-29T09:19:58.064" v="1066" actId="26606"/>
          <ac:spMkLst>
            <pc:docMk/>
            <pc:sldMk cId="891379206" sldId="282"/>
            <ac:spMk id="3" creationId="{138F410D-ECEA-494F-9456-23BDAC080AD2}"/>
          </ac:spMkLst>
        </pc:spChg>
        <pc:spChg chg="add">
          <ac:chgData name="Joe Bater" userId="fa207aae31d13b36" providerId="LiveId" clId="{658551C0-0290-4239-88F5-8A8116F68A1A}" dt="2021-05-29T09:19:58.064" v="1066" actId="26606"/>
          <ac:spMkLst>
            <pc:docMk/>
            <pc:sldMk cId="891379206" sldId="282"/>
            <ac:spMk id="9" creationId="{2E442304-DDBD-4F7B-8017-36BCC863FB40}"/>
          </ac:spMkLst>
        </pc:spChg>
        <pc:spChg chg="add del">
          <ac:chgData name="Joe Bater" userId="fa207aae31d13b36" providerId="LiveId" clId="{658551C0-0290-4239-88F5-8A8116F68A1A}" dt="2021-05-29T09:19:58.013" v="1065" actId="26606"/>
          <ac:spMkLst>
            <pc:docMk/>
            <pc:sldMk cId="891379206" sldId="282"/>
            <ac:spMk id="10" creationId="{CF62D2A7-8207-488C-9F46-316BA81A16C8}"/>
          </ac:spMkLst>
        </pc:spChg>
        <pc:spChg chg="add">
          <ac:chgData name="Joe Bater" userId="fa207aae31d13b36" providerId="LiveId" clId="{658551C0-0290-4239-88F5-8A8116F68A1A}" dt="2021-05-29T09:19:58.064" v="1066" actId="26606"/>
          <ac:spMkLst>
            <pc:docMk/>
            <pc:sldMk cId="891379206" sldId="282"/>
            <ac:spMk id="11" creationId="{5E107275-3853-46FD-A241-DE4355A42675}"/>
          </ac:spMkLst>
        </pc:spChg>
        <pc:graphicFrameChg chg="add del">
          <ac:chgData name="Joe Bater" userId="fa207aae31d13b36" providerId="LiveId" clId="{658551C0-0290-4239-88F5-8A8116F68A1A}" dt="2021-05-29T09:19:58.013" v="1065" actId="26606"/>
          <ac:graphicFrameMkLst>
            <pc:docMk/>
            <pc:sldMk cId="891379206" sldId="282"/>
            <ac:graphicFrameMk id="5" creationId="{E9B801DF-A124-49B2-9BBB-46E3F5C6A29D}"/>
          </ac:graphicFrameMkLst>
        </pc:graphicFrameChg>
        <pc:graphicFrameChg chg="add">
          <ac:chgData name="Joe Bater" userId="fa207aae31d13b36" providerId="LiveId" clId="{658551C0-0290-4239-88F5-8A8116F68A1A}" dt="2021-05-29T09:19:58.064" v="1066" actId="26606"/>
          <ac:graphicFrameMkLst>
            <pc:docMk/>
            <pc:sldMk cId="891379206" sldId="282"/>
            <ac:graphicFrameMk id="12" creationId="{17D1755C-AD59-4423-8538-700983AE6C4C}"/>
          </ac:graphicFrameMkLst>
        </pc:graphicFrameChg>
        <pc:picChg chg="add del">
          <ac:chgData name="Joe Bater" userId="fa207aae31d13b36" providerId="LiveId" clId="{658551C0-0290-4239-88F5-8A8116F68A1A}" dt="2021-05-29T09:19:58.013" v="1065" actId="26606"/>
          <ac:picMkLst>
            <pc:docMk/>
            <pc:sldMk cId="891379206" sldId="282"/>
            <ac:picMk id="6" creationId="{5EF246FD-37E6-4CE1-9E01-F4C146FD7E7A}"/>
          </ac:picMkLst>
        </pc:picChg>
      </pc:sldChg>
      <pc:sldChg chg="addSp delSp modSp mod modTransition setBg">
        <pc:chgData name="Joe Bater" userId="fa207aae31d13b36" providerId="LiveId" clId="{658551C0-0290-4239-88F5-8A8116F68A1A}" dt="2021-05-29T09:29:49" v="1095" actId="26606"/>
        <pc:sldMkLst>
          <pc:docMk/>
          <pc:sldMk cId="1980904634" sldId="284"/>
        </pc:sldMkLst>
        <pc:spChg chg="mod">
          <ac:chgData name="Joe Bater" userId="fa207aae31d13b36" providerId="LiveId" clId="{658551C0-0290-4239-88F5-8A8116F68A1A}" dt="2021-05-29T09:29:49" v="1095" actId="26606"/>
          <ac:spMkLst>
            <pc:docMk/>
            <pc:sldMk cId="1980904634" sldId="284"/>
            <ac:spMk id="2" creationId="{83D915D8-BD17-4D7A-B028-079CD83731B1}"/>
          </ac:spMkLst>
        </pc:spChg>
        <pc:spChg chg="del">
          <ac:chgData name="Joe Bater" userId="fa207aae31d13b36" providerId="LiveId" clId="{658551C0-0290-4239-88F5-8A8116F68A1A}" dt="2021-05-29T09:29:35.339" v="1090" actId="478"/>
          <ac:spMkLst>
            <pc:docMk/>
            <pc:sldMk cId="1980904634" sldId="284"/>
            <ac:spMk id="3" creationId="{0D33D3A4-2DC6-4BA1-A032-3999F36B5612}"/>
          </ac:spMkLst>
        </pc:spChg>
        <pc:spChg chg="add del">
          <ac:chgData name="Joe Bater" userId="fa207aae31d13b36" providerId="LiveId" clId="{658551C0-0290-4239-88F5-8A8116F68A1A}" dt="2021-05-29T09:29:46.724" v="1092" actId="26606"/>
          <ac:spMkLst>
            <pc:docMk/>
            <pc:sldMk cId="1980904634" sldId="284"/>
            <ac:spMk id="9" creationId="{A8384FB5-9ADC-4DDC-881B-597D56F5B15D}"/>
          </ac:spMkLst>
        </pc:spChg>
        <pc:spChg chg="add del">
          <ac:chgData name="Joe Bater" userId="fa207aae31d13b36" providerId="LiveId" clId="{658551C0-0290-4239-88F5-8A8116F68A1A}" dt="2021-05-29T09:29:46.724" v="1092" actId="26606"/>
          <ac:spMkLst>
            <pc:docMk/>
            <pc:sldMk cId="1980904634" sldId="284"/>
            <ac:spMk id="11" creationId="{1199E1B1-A8C0-4FE8-A5A8-1CB41D69F857}"/>
          </ac:spMkLst>
        </pc:spChg>
        <pc:spChg chg="add del">
          <ac:chgData name="Joe Bater" userId="fa207aae31d13b36" providerId="LiveId" clId="{658551C0-0290-4239-88F5-8A8116F68A1A}" dt="2021-05-29T09:29:46.724" v="1092" actId="26606"/>
          <ac:spMkLst>
            <pc:docMk/>
            <pc:sldMk cId="1980904634" sldId="284"/>
            <ac:spMk id="13" creationId="{84A8DE83-DE75-4B41-9DB4-A7EC0B0DEC0B}"/>
          </ac:spMkLst>
        </pc:spChg>
        <pc:spChg chg="add del">
          <ac:chgData name="Joe Bater" userId="fa207aae31d13b36" providerId="LiveId" clId="{658551C0-0290-4239-88F5-8A8116F68A1A}" dt="2021-05-29T09:29:46.724" v="1092" actId="26606"/>
          <ac:spMkLst>
            <pc:docMk/>
            <pc:sldMk cId="1980904634" sldId="284"/>
            <ac:spMk id="15" creationId="{A7009A0A-BEF5-4EAC-AF15-E4F9F002E239}"/>
          </ac:spMkLst>
        </pc:spChg>
        <pc:spChg chg="add del">
          <ac:chgData name="Joe Bater" userId="fa207aae31d13b36" providerId="LiveId" clId="{658551C0-0290-4239-88F5-8A8116F68A1A}" dt="2021-05-29T09:29:48.973" v="1094" actId="26606"/>
          <ac:spMkLst>
            <pc:docMk/>
            <pc:sldMk cId="1980904634" sldId="284"/>
            <ac:spMk id="17" creationId="{7905BA41-EE6E-4F80-8636-447F22DD729A}"/>
          </ac:spMkLst>
        </pc:spChg>
        <pc:spChg chg="add del">
          <ac:chgData name="Joe Bater" userId="fa207aae31d13b36" providerId="LiveId" clId="{658551C0-0290-4239-88F5-8A8116F68A1A}" dt="2021-05-29T09:29:48.973" v="1094" actId="26606"/>
          <ac:spMkLst>
            <pc:docMk/>
            <pc:sldMk cId="1980904634" sldId="284"/>
            <ac:spMk id="18" creationId="{CD7549B2-EE05-4558-8C64-AC46755F2B25}"/>
          </ac:spMkLst>
        </pc:spChg>
        <pc:spChg chg="add">
          <ac:chgData name="Joe Bater" userId="fa207aae31d13b36" providerId="LiveId" clId="{658551C0-0290-4239-88F5-8A8116F68A1A}" dt="2021-05-29T09:29:49" v="1095" actId="26606"/>
          <ac:spMkLst>
            <pc:docMk/>
            <pc:sldMk cId="1980904634" sldId="284"/>
            <ac:spMk id="21" creationId="{A8384FB5-9ADC-4DDC-881B-597D56F5B15D}"/>
          </ac:spMkLst>
        </pc:spChg>
        <pc:spChg chg="add">
          <ac:chgData name="Joe Bater" userId="fa207aae31d13b36" providerId="LiveId" clId="{658551C0-0290-4239-88F5-8A8116F68A1A}" dt="2021-05-29T09:29:49" v="1095" actId="26606"/>
          <ac:spMkLst>
            <pc:docMk/>
            <pc:sldMk cId="1980904634" sldId="284"/>
            <ac:spMk id="22" creationId="{1199E1B1-A8C0-4FE8-A5A8-1CB41D69F857}"/>
          </ac:spMkLst>
        </pc:spChg>
        <pc:spChg chg="add">
          <ac:chgData name="Joe Bater" userId="fa207aae31d13b36" providerId="LiveId" clId="{658551C0-0290-4239-88F5-8A8116F68A1A}" dt="2021-05-29T09:29:49" v="1095" actId="26606"/>
          <ac:spMkLst>
            <pc:docMk/>
            <pc:sldMk cId="1980904634" sldId="284"/>
            <ac:spMk id="23" creationId="{84A8DE83-DE75-4B41-9DB4-A7EC0B0DEC0B}"/>
          </ac:spMkLst>
        </pc:spChg>
        <pc:spChg chg="add">
          <ac:chgData name="Joe Bater" userId="fa207aae31d13b36" providerId="LiveId" clId="{658551C0-0290-4239-88F5-8A8116F68A1A}" dt="2021-05-29T09:29:49" v="1095" actId="26606"/>
          <ac:spMkLst>
            <pc:docMk/>
            <pc:sldMk cId="1980904634" sldId="284"/>
            <ac:spMk id="24" creationId="{A7009A0A-BEF5-4EAC-AF15-E4F9F002E239}"/>
          </ac:spMkLst>
        </pc:spChg>
        <pc:picChg chg="add del">
          <ac:chgData name="Joe Bater" userId="fa207aae31d13b36" providerId="LiveId" clId="{658551C0-0290-4239-88F5-8A8116F68A1A}" dt="2021-05-29T09:29:46.724" v="1092" actId="26606"/>
          <ac:picMkLst>
            <pc:docMk/>
            <pc:sldMk cId="1980904634" sldId="284"/>
            <ac:picMk id="6" creationId="{55246D14-894A-484F-93E3-921CCA017CEA}"/>
          </ac:picMkLst>
        </pc:picChg>
        <pc:picChg chg="add del">
          <ac:chgData name="Joe Bater" userId="fa207aae31d13b36" providerId="LiveId" clId="{658551C0-0290-4239-88F5-8A8116F68A1A}" dt="2021-05-29T09:29:48.973" v="1094" actId="26606"/>
          <ac:picMkLst>
            <pc:docMk/>
            <pc:sldMk cId="1980904634" sldId="284"/>
            <ac:picMk id="19" creationId="{CC2A8FF2-0187-401C-9F70-C9368FEE55B3}"/>
          </ac:picMkLst>
        </pc:picChg>
        <pc:picChg chg="add">
          <ac:chgData name="Joe Bater" userId="fa207aae31d13b36" providerId="LiveId" clId="{658551C0-0290-4239-88F5-8A8116F68A1A}" dt="2021-05-29T09:29:49" v="1095" actId="26606"/>
          <ac:picMkLst>
            <pc:docMk/>
            <pc:sldMk cId="1980904634" sldId="284"/>
            <ac:picMk id="25" creationId="{55246D14-894A-484F-93E3-921CCA017CEA}"/>
          </ac:picMkLst>
        </pc:picChg>
      </pc:sldChg>
      <pc:sldChg chg="modTransition">
        <pc:chgData name="Joe Bater" userId="fa207aae31d13b36" providerId="LiveId" clId="{658551C0-0290-4239-88F5-8A8116F68A1A}" dt="2021-05-05T05:34:03.298" v="604"/>
        <pc:sldMkLst>
          <pc:docMk/>
          <pc:sldMk cId="1951581177" sldId="287"/>
        </pc:sldMkLst>
      </pc:sldChg>
      <pc:sldChg chg="modSp mod modTransition">
        <pc:chgData name="Joe Bater" userId="fa207aae31d13b36" providerId="LiveId" clId="{658551C0-0290-4239-88F5-8A8116F68A1A}" dt="2021-05-29T09:55:36.771" v="1133" actId="20577"/>
        <pc:sldMkLst>
          <pc:docMk/>
          <pc:sldMk cId="826548934" sldId="288"/>
        </pc:sldMkLst>
        <pc:spChg chg="mod">
          <ac:chgData name="Joe Bater" userId="fa207aae31d13b36" providerId="LiveId" clId="{658551C0-0290-4239-88F5-8A8116F68A1A}" dt="2021-05-29T09:55:36.771" v="1133" actId="20577"/>
          <ac:spMkLst>
            <pc:docMk/>
            <pc:sldMk cId="826548934" sldId="288"/>
            <ac:spMk id="5" creationId="{7B37A91B-11CC-4532-AD86-A4B3C7CCAEDB}"/>
          </ac:spMkLst>
        </pc:spChg>
      </pc:sldChg>
      <pc:sldChg chg="addSp delSp modSp new del mod ord">
        <pc:chgData name="Joe Bater" userId="fa207aae31d13b36" providerId="LiveId" clId="{658551C0-0290-4239-88F5-8A8116F68A1A}" dt="2021-03-23T19:18:49.892" v="461" actId="47"/>
        <pc:sldMkLst>
          <pc:docMk/>
          <pc:sldMk cId="484203784" sldId="289"/>
        </pc:sldMkLst>
        <pc:graphicFrameChg chg="add del mod modGraphic">
          <ac:chgData name="Joe Bater" userId="fa207aae31d13b36" providerId="LiveId" clId="{658551C0-0290-4239-88F5-8A8116F68A1A}" dt="2021-03-23T19:12:38.010" v="450" actId="478"/>
          <ac:graphicFrameMkLst>
            <pc:docMk/>
            <pc:sldMk cId="484203784" sldId="289"/>
            <ac:graphicFrameMk id="2" creationId="{9A591FCC-2E79-43B8-9790-B766CDE6C0C9}"/>
          </ac:graphicFrameMkLst>
        </pc:graphicFrameChg>
        <pc:picChg chg="add mod">
          <ac:chgData name="Joe Bater" userId="fa207aae31d13b36" providerId="LiveId" clId="{658551C0-0290-4239-88F5-8A8116F68A1A}" dt="2021-03-23T19:14:05.509" v="454" actId="1076"/>
          <ac:picMkLst>
            <pc:docMk/>
            <pc:sldMk cId="484203784" sldId="289"/>
            <ac:picMk id="3" creationId="{BC1AA45A-08C7-4B95-BECB-AFAD269A85B1}"/>
          </ac:picMkLst>
        </pc:picChg>
      </pc:sldChg>
      <pc:sldChg chg="addSp modSp new del mod modTransition">
        <pc:chgData name="Joe Bater" userId="fa207aae31d13b36" providerId="LiveId" clId="{658551C0-0290-4239-88F5-8A8116F68A1A}" dt="2021-05-29T09:16:52.549" v="1017" actId="47"/>
        <pc:sldMkLst>
          <pc:docMk/>
          <pc:sldMk cId="1959150256" sldId="290"/>
        </pc:sldMkLst>
        <pc:spChg chg="add mod">
          <ac:chgData name="Joe Bater" userId="fa207aae31d13b36" providerId="LiveId" clId="{658551C0-0290-4239-88F5-8A8116F68A1A}" dt="2021-03-23T19:22:12.619" v="543" actId="404"/>
          <ac:spMkLst>
            <pc:docMk/>
            <pc:sldMk cId="1959150256" sldId="290"/>
            <ac:spMk id="3" creationId="{55585461-86F2-40F7-92E9-6EAA0822A563}"/>
          </ac:spMkLst>
        </pc:spChg>
        <pc:picChg chg="add mod">
          <ac:chgData name="Joe Bater" userId="fa207aae31d13b36" providerId="LiveId" clId="{658551C0-0290-4239-88F5-8A8116F68A1A}" dt="2021-03-23T19:19:09.783" v="462" actId="1076"/>
          <ac:picMkLst>
            <pc:docMk/>
            <pc:sldMk cId="1959150256" sldId="290"/>
            <ac:picMk id="2" creationId="{FE088DA5-5276-456A-A0C3-AD7AB5AAA7E8}"/>
          </ac:picMkLst>
        </pc:picChg>
      </pc:sldChg>
      <pc:sldChg chg="addSp modSp new mod">
        <pc:chgData name="Joe Bater" userId="fa207aae31d13b36" providerId="LiveId" clId="{658551C0-0290-4239-88F5-8A8116F68A1A}" dt="2021-05-22T10:57:49.366" v="1009" actId="1076"/>
        <pc:sldMkLst>
          <pc:docMk/>
          <pc:sldMk cId="2253627481" sldId="291"/>
        </pc:sldMkLst>
        <pc:spChg chg="mod">
          <ac:chgData name="Joe Bater" userId="fa207aae31d13b36" providerId="LiveId" clId="{658551C0-0290-4239-88F5-8A8116F68A1A}" dt="2021-05-22T10:56:22.565" v="1001" actId="400"/>
          <ac:spMkLst>
            <pc:docMk/>
            <pc:sldMk cId="2253627481" sldId="291"/>
            <ac:spMk id="2" creationId="{EE7E37A2-B714-47AD-B8DF-FAE216689382}"/>
          </ac:spMkLst>
        </pc:spChg>
        <pc:picChg chg="add mod">
          <ac:chgData name="Joe Bater" userId="fa207aae31d13b36" providerId="LiveId" clId="{658551C0-0290-4239-88F5-8A8116F68A1A}" dt="2021-05-22T10:55:25.478" v="907" actId="1076"/>
          <ac:picMkLst>
            <pc:docMk/>
            <pc:sldMk cId="2253627481" sldId="291"/>
            <ac:picMk id="3" creationId="{1496FB86-FF9A-4D74-AC7F-6CEA30691452}"/>
          </ac:picMkLst>
        </pc:picChg>
        <pc:picChg chg="add mod">
          <ac:chgData name="Joe Bater" userId="fa207aae31d13b36" providerId="LiveId" clId="{658551C0-0290-4239-88F5-8A8116F68A1A}" dt="2021-05-22T10:57:49.366" v="1009" actId="1076"/>
          <ac:picMkLst>
            <pc:docMk/>
            <pc:sldMk cId="2253627481" sldId="291"/>
            <ac:picMk id="5" creationId="{1D4ABD30-7CEE-4DAD-8E4F-C66728793D11}"/>
          </ac:picMkLst>
        </pc:picChg>
      </pc:sldChg>
      <pc:sldChg chg="addSp delSp modSp add mod setBg modClrScheme chgLayout">
        <pc:chgData name="Joe Bater" userId="fa207aae31d13b36" providerId="LiveId" clId="{658551C0-0290-4239-88F5-8A8116F68A1A}" dt="2021-05-29T09:18:52.642" v="1063" actId="14100"/>
        <pc:sldMkLst>
          <pc:docMk/>
          <pc:sldMk cId="698720185" sldId="292"/>
        </pc:sldMkLst>
        <pc:spChg chg="mod">
          <ac:chgData name="Joe Bater" userId="fa207aae31d13b36" providerId="LiveId" clId="{658551C0-0290-4239-88F5-8A8116F68A1A}" dt="2021-05-29T09:18:19.519" v="1059" actId="26606"/>
          <ac:spMkLst>
            <pc:docMk/>
            <pc:sldMk cId="698720185" sldId="292"/>
            <ac:spMk id="3" creationId="{55585461-86F2-40F7-92E9-6EAA0822A563}"/>
          </ac:spMkLst>
        </pc:spChg>
        <pc:spChg chg="add mod ord">
          <ac:chgData name="Joe Bater" userId="fa207aae31d13b36" providerId="LiveId" clId="{658551C0-0290-4239-88F5-8A8116F68A1A}" dt="2021-05-29T09:18:19.519" v="1059" actId="26606"/>
          <ac:spMkLst>
            <pc:docMk/>
            <pc:sldMk cId="698720185" sldId="292"/>
            <ac:spMk id="5" creationId="{513A5752-471D-4A73-BDBE-2A92FD2D6478}"/>
          </ac:spMkLst>
        </pc:spChg>
        <pc:spChg chg="add">
          <ac:chgData name="Joe Bater" userId="fa207aae31d13b36" providerId="LiveId" clId="{658551C0-0290-4239-88F5-8A8116F68A1A}" dt="2021-05-29T09:18:19.519" v="1059" actId="26606"/>
          <ac:spMkLst>
            <pc:docMk/>
            <pc:sldMk cId="698720185" sldId="292"/>
            <ac:spMk id="10" creationId="{2550BE34-C2B8-49B8-8519-67A8CAD51AE9}"/>
          </ac:spMkLst>
        </pc:spChg>
        <pc:spChg chg="add">
          <ac:chgData name="Joe Bater" userId="fa207aae31d13b36" providerId="LiveId" clId="{658551C0-0290-4239-88F5-8A8116F68A1A}" dt="2021-05-29T09:18:19.519" v="1059" actId="26606"/>
          <ac:spMkLst>
            <pc:docMk/>
            <pc:sldMk cId="698720185" sldId="292"/>
            <ac:spMk id="12" creationId="{A7457DD9-5A45-400A-AB4B-4B4EDECA25F1}"/>
          </ac:spMkLst>
        </pc:spChg>
        <pc:spChg chg="add">
          <ac:chgData name="Joe Bater" userId="fa207aae31d13b36" providerId="LiveId" clId="{658551C0-0290-4239-88F5-8A8116F68A1A}" dt="2021-05-29T09:18:19.519" v="1059" actId="26606"/>
          <ac:spMkLst>
            <pc:docMk/>
            <pc:sldMk cId="698720185" sldId="292"/>
            <ac:spMk id="14" creationId="{441CF7D6-A660-431A-B0BB-140A0D5556B6}"/>
          </ac:spMkLst>
        </pc:spChg>
        <pc:spChg chg="add">
          <ac:chgData name="Joe Bater" userId="fa207aae31d13b36" providerId="LiveId" clId="{658551C0-0290-4239-88F5-8A8116F68A1A}" dt="2021-05-29T09:18:19.519" v="1059" actId="26606"/>
          <ac:spMkLst>
            <pc:docMk/>
            <pc:sldMk cId="698720185" sldId="292"/>
            <ac:spMk id="16" creationId="{0570A85B-3810-4F95-97B0-CBF4CCDB381C}"/>
          </ac:spMkLst>
        </pc:spChg>
        <pc:picChg chg="del">
          <ac:chgData name="Joe Bater" userId="fa207aae31d13b36" providerId="LiveId" clId="{658551C0-0290-4239-88F5-8A8116F68A1A}" dt="2021-05-29T09:12:25.048" v="1013" actId="478"/>
          <ac:picMkLst>
            <pc:docMk/>
            <pc:sldMk cId="698720185" sldId="292"/>
            <ac:picMk id="2" creationId="{FE088DA5-5276-456A-A0C3-AD7AB5AAA7E8}"/>
          </ac:picMkLst>
        </pc:picChg>
        <pc:picChg chg="add mod">
          <ac:chgData name="Joe Bater" userId="fa207aae31d13b36" providerId="LiveId" clId="{658551C0-0290-4239-88F5-8A8116F68A1A}" dt="2021-05-29T09:18:52.642" v="1063" actId="14100"/>
          <ac:picMkLst>
            <pc:docMk/>
            <pc:sldMk cId="698720185" sldId="292"/>
            <ac:picMk id="4" creationId="{81B09F29-4FD4-4ECE-884A-FCAE5974D543}"/>
          </ac:picMkLst>
        </pc:picChg>
      </pc:sldChg>
    </pc:docChg>
  </pc:docChgLst>
  <pc:docChgLst>
    <pc:chgData name="Joe Bater" userId="fa207aae31d13b36" providerId="LiveId" clId="{AC4319DA-888A-448F-ABAF-F3F7D5902744}"/>
    <pc:docChg chg="undo custSel mod addSld delSld modSld sldOrd">
      <pc:chgData name="Joe Bater" userId="fa207aae31d13b36" providerId="LiveId" clId="{AC4319DA-888A-448F-ABAF-F3F7D5902744}" dt="2020-01-18T22:17:13.686" v="3735" actId="947"/>
      <pc:docMkLst>
        <pc:docMk/>
      </pc:docMkLst>
      <pc:sldChg chg="addSp modSp add">
        <pc:chgData name="Joe Bater" userId="fa207aae31d13b36" providerId="LiveId" clId="{AC4319DA-888A-448F-ABAF-F3F7D5902744}" dt="2020-01-18T22:06:20.349" v="3592" actId="20577"/>
        <pc:sldMkLst>
          <pc:docMk/>
          <pc:sldMk cId="3113914687" sldId="256"/>
        </pc:sldMkLst>
        <pc:spChg chg="mod">
          <ac:chgData name="Joe Bater" userId="fa207aae31d13b36" providerId="LiveId" clId="{AC4319DA-888A-448F-ABAF-F3F7D5902744}" dt="2020-01-18T18:27:28.822" v="2340" actId="20577"/>
          <ac:spMkLst>
            <pc:docMk/>
            <pc:sldMk cId="3113914687" sldId="256"/>
            <ac:spMk id="2" creationId="{D83907A6-8E30-4F53-9270-E87DA56ADAE6}"/>
          </ac:spMkLst>
        </pc:spChg>
        <pc:spChg chg="mod">
          <ac:chgData name="Joe Bater" userId="fa207aae31d13b36" providerId="LiveId" clId="{AC4319DA-888A-448F-ABAF-F3F7D5902744}" dt="2020-01-12T11:26:02.089" v="107" actId="207"/>
          <ac:spMkLst>
            <pc:docMk/>
            <pc:sldMk cId="3113914687" sldId="256"/>
            <ac:spMk id="3" creationId="{71F13E5A-AEFB-4CB7-A5B1-821F843D6181}"/>
          </ac:spMkLst>
        </pc:spChg>
        <pc:spChg chg="add mod">
          <ac:chgData name="Joe Bater" userId="fa207aae31d13b36" providerId="LiveId" clId="{AC4319DA-888A-448F-ABAF-F3F7D5902744}" dt="2020-01-18T22:06:20.349" v="3592" actId="20577"/>
          <ac:spMkLst>
            <pc:docMk/>
            <pc:sldMk cId="3113914687" sldId="256"/>
            <ac:spMk id="4" creationId="{E73544E6-4B77-4891-B4EE-F41CB9678D6E}"/>
          </ac:spMkLst>
        </pc:spChg>
      </pc:sldChg>
      <pc:sldChg chg="addSp delSp modSp add">
        <pc:chgData name="Joe Bater" userId="fa207aae31d13b36" providerId="LiveId" clId="{AC4319DA-888A-448F-ABAF-F3F7D5902744}" dt="2020-01-18T18:28:02.844" v="2381" actId="20577"/>
        <pc:sldMkLst>
          <pc:docMk/>
          <pc:sldMk cId="800450361" sldId="257"/>
        </pc:sldMkLst>
        <pc:spChg chg="mod">
          <ac:chgData name="Joe Bater" userId="fa207aae31d13b36" providerId="LiveId" clId="{AC4319DA-888A-448F-ABAF-F3F7D5902744}" dt="2020-01-12T11:26:38.668" v="176" actId="20577"/>
          <ac:spMkLst>
            <pc:docMk/>
            <pc:sldMk cId="800450361" sldId="257"/>
            <ac:spMk id="2" creationId="{776A160C-4E00-474D-93A1-51889F932DB3}"/>
          </ac:spMkLst>
        </pc:spChg>
        <pc:spChg chg="del">
          <ac:chgData name="Joe Bater" userId="fa207aae31d13b36" providerId="LiveId" clId="{AC4319DA-888A-448F-ABAF-F3F7D5902744}" dt="2020-01-12T11:26:45.850" v="177"/>
          <ac:spMkLst>
            <pc:docMk/>
            <pc:sldMk cId="800450361" sldId="257"/>
            <ac:spMk id="3" creationId="{2A8553FC-9CA6-4B70-806F-99BB17965B32}"/>
          </ac:spMkLst>
        </pc:spChg>
        <pc:spChg chg="add del mod">
          <ac:chgData name="Joe Bater" userId="fa207aae31d13b36" providerId="LiveId" clId="{AC4319DA-888A-448F-ABAF-F3F7D5902744}" dt="2020-01-12T11:29:02.140" v="178"/>
          <ac:spMkLst>
            <pc:docMk/>
            <pc:sldMk cId="800450361" sldId="257"/>
            <ac:spMk id="4" creationId="{91D9A85C-84B5-4496-A9ED-9D042CD049FA}"/>
          </ac:spMkLst>
        </pc:spChg>
        <pc:spChg chg="add mod">
          <ac:chgData name="Joe Bater" userId="fa207aae31d13b36" providerId="LiveId" clId="{AC4319DA-888A-448F-ABAF-F3F7D5902744}" dt="2020-01-18T18:28:02.844" v="2381" actId="20577"/>
          <ac:spMkLst>
            <pc:docMk/>
            <pc:sldMk cId="800450361" sldId="257"/>
            <ac:spMk id="5" creationId="{9DBD5C6F-9D88-4383-A994-71DE79A60AE6}"/>
          </ac:spMkLst>
        </pc:spChg>
        <pc:picChg chg="add mod">
          <ac:chgData name="Joe Bater" userId="fa207aae31d13b36" providerId="LiveId" clId="{AC4319DA-888A-448F-ABAF-F3F7D5902744}" dt="2020-01-12T11:29:29.139" v="185" actId="1076"/>
          <ac:picMkLst>
            <pc:docMk/>
            <pc:sldMk cId="800450361" sldId="257"/>
            <ac:picMk id="7" creationId="{C8296538-55AF-4C51-851C-DB23199F36DE}"/>
          </ac:picMkLst>
        </pc:picChg>
      </pc:sldChg>
      <pc:sldChg chg="addSp delSp modSp add mod setBg">
        <pc:chgData name="Joe Bater" userId="fa207aae31d13b36" providerId="LiveId" clId="{AC4319DA-888A-448F-ABAF-F3F7D5902744}" dt="2020-01-18T22:13:35.522" v="3656" actId="20577"/>
        <pc:sldMkLst>
          <pc:docMk/>
          <pc:sldMk cId="4037175460" sldId="258"/>
        </pc:sldMkLst>
        <pc:spChg chg="mod">
          <ac:chgData name="Joe Bater" userId="fa207aae31d13b36" providerId="LiveId" clId="{AC4319DA-888A-448F-ABAF-F3F7D5902744}" dt="2020-01-12T11:43:12.932" v="1296" actId="26606"/>
          <ac:spMkLst>
            <pc:docMk/>
            <pc:sldMk cId="4037175460" sldId="258"/>
            <ac:spMk id="2" creationId="{23D3368A-F7F7-4010-AE95-92B37320ACBC}"/>
          </ac:spMkLst>
        </pc:spChg>
        <pc:spChg chg="del mod">
          <ac:chgData name="Joe Bater" userId="fa207aae31d13b36" providerId="LiveId" clId="{AC4319DA-888A-448F-ABAF-F3F7D5902744}" dt="2020-01-12T11:43:12.932" v="1296" actId="26606"/>
          <ac:spMkLst>
            <pc:docMk/>
            <pc:sldMk cId="4037175460" sldId="258"/>
            <ac:spMk id="3" creationId="{C62C69DE-7DD5-40FA-BBA8-CBD400D272FD}"/>
          </ac:spMkLst>
        </pc:spChg>
        <pc:spChg chg="add del mod">
          <ac:chgData name="Joe Bater" userId="fa207aae31d13b36" providerId="LiveId" clId="{AC4319DA-888A-448F-ABAF-F3F7D5902744}" dt="2020-01-12T11:43:42.502" v="1298" actId="478"/>
          <ac:spMkLst>
            <pc:docMk/>
            <pc:sldMk cId="4037175460" sldId="258"/>
            <ac:spMk id="6" creationId="{A1B2B912-FE6E-447D-A19E-9F3362197FF1}"/>
          </ac:spMkLst>
        </pc:spChg>
        <pc:graphicFrameChg chg="add del mod">
          <ac:chgData name="Joe Bater" userId="fa207aae31d13b36" providerId="LiveId" clId="{AC4319DA-888A-448F-ABAF-F3F7D5902744}" dt="2020-01-18T22:13:35.522" v="3656" actId="20577"/>
          <ac:graphicFrameMkLst>
            <pc:docMk/>
            <pc:sldMk cId="4037175460" sldId="258"/>
            <ac:graphicFrameMk id="5" creationId="{7DA1811E-1B12-4D18-A939-D653EBD653BC}"/>
          </ac:graphicFrameMkLst>
        </pc:graphicFrameChg>
        <pc:picChg chg="add">
          <ac:chgData name="Joe Bater" userId="fa207aae31d13b36" providerId="LiveId" clId="{AC4319DA-888A-448F-ABAF-F3F7D5902744}" dt="2020-01-12T11:43:12.932" v="1296" actId="26606"/>
          <ac:picMkLst>
            <pc:docMk/>
            <pc:sldMk cId="4037175460" sldId="258"/>
            <ac:picMk id="7" creationId="{B1284432-A1AE-4425-8E9A-D316C220B7D4}"/>
          </ac:picMkLst>
        </pc:picChg>
        <pc:cxnChg chg="add">
          <ac:chgData name="Joe Bater" userId="fa207aae31d13b36" providerId="LiveId" clId="{AC4319DA-888A-448F-ABAF-F3F7D5902744}" dt="2020-01-12T11:43:12.932" v="1296" actId="26606"/>
          <ac:cxnSpMkLst>
            <pc:docMk/>
            <pc:sldMk cId="4037175460" sldId="258"/>
            <ac:cxnSpMk id="11" creationId="{A7F400EE-A8A5-48AF-B4D6-291B52C6F0B0}"/>
          </ac:cxnSpMkLst>
        </pc:cxnChg>
      </pc:sldChg>
      <pc:sldChg chg="addSp delSp modSp add mod setBg setClrOvrMap">
        <pc:chgData name="Joe Bater" userId="fa207aae31d13b36" providerId="LiveId" clId="{AC4319DA-888A-448F-ABAF-F3F7D5902744}" dt="2020-01-18T22:17:13.686" v="3735" actId="947"/>
        <pc:sldMkLst>
          <pc:docMk/>
          <pc:sldMk cId="3279905918" sldId="259"/>
        </pc:sldMkLst>
        <pc:spChg chg="mod">
          <ac:chgData name="Joe Bater" userId="fa207aae31d13b36" providerId="LiveId" clId="{AC4319DA-888A-448F-ABAF-F3F7D5902744}" dt="2020-01-12T11:53:34.091" v="1614" actId="207"/>
          <ac:spMkLst>
            <pc:docMk/>
            <pc:sldMk cId="3279905918" sldId="259"/>
            <ac:spMk id="2" creationId="{0A179268-93D1-4BD4-9C27-BE75606FECC4}"/>
          </ac:spMkLst>
        </pc:spChg>
        <pc:spChg chg="add mod">
          <ac:chgData name="Joe Bater" userId="fa207aae31d13b36" providerId="LiveId" clId="{AC4319DA-888A-448F-ABAF-F3F7D5902744}" dt="2020-01-18T22:17:13.686" v="3735" actId="947"/>
          <ac:spMkLst>
            <pc:docMk/>
            <pc:sldMk cId="3279905918" sldId="259"/>
            <ac:spMk id="3" creationId="{901848F0-B73D-48B1-86F8-25B4679EC7DB}"/>
          </ac:spMkLst>
        </pc:spChg>
        <pc:spChg chg="del">
          <ac:chgData name="Joe Bater" userId="fa207aae31d13b36" providerId="LiveId" clId="{AC4319DA-888A-448F-ABAF-F3F7D5902744}" dt="2020-01-12T11:47:29.736" v="1332"/>
          <ac:spMkLst>
            <pc:docMk/>
            <pc:sldMk cId="3279905918" sldId="259"/>
            <ac:spMk id="3" creationId="{CB493B1C-E9F9-4CDB-87F9-5E883B74BC66}"/>
          </ac:spMkLst>
        </pc:spChg>
        <pc:spChg chg="mod">
          <ac:chgData name="Joe Bater" userId="fa207aae31d13b36" providerId="LiveId" clId="{AC4319DA-888A-448F-ABAF-F3F7D5902744}" dt="2020-01-18T22:15:37.785" v="3658" actId="947"/>
          <ac:spMkLst>
            <pc:docMk/>
            <pc:sldMk cId="3279905918" sldId="259"/>
            <ac:spMk id="4" creationId="{0FB60A76-0457-48F4-A758-398F91B9B2A6}"/>
          </ac:spMkLst>
        </pc:spChg>
        <pc:spChg chg="add">
          <ac:chgData name="Joe Bater" userId="fa207aae31d13b36" providerId="LiveId" clId="{AC4319DA-888A-448F-ABAF-F3F7D5902744}" dt="2020-01-12T11:52:51.818" v="1611" actId="26606"/>
          <ac:spMkLst>
            <pc:docMk/>
            <pc:sldMk cId="3279905918" sldId="259"/>
            <ac:spMk id="11" creationId="{CF62D2A7-8207-488C-9F46-316BA81A16C8}"/>
          </ac:spMkLst>
        </pc:spChg>
        <pc:picChg chg="add mod ord">
          <ac:chgData name="Joe Bater" userId="fa207aae31d13b36" providerId="LiveId" clId="{AC4319DA-888A-448F-ABAF-F3F7D5902744}" dt="2020-01-12T11:52:51.818" v="1611" actId="26606"/>
          <ac:picMkLst>
            <pc:docMk/>
            <pc:sldMk cId="3279905918" sldId="259"/>
            <ac:picMk id="6" creationId="{B0058BAF-FC02-4D47-85D6-09813F73CDFC}"/>
          </ac:picMkLst>
        </pc:picChg>
      </pc:sldChg>
      <pc:sldChg chg="addSp modSp add">
        <pc:chgData name="Joe Bater" userId="fa207aae31d13b36" providerId="LiveId" clId="{AC4319DA-888A-448F-ABAF-F3F7D5902744}" dt="2020-01-12T11:54:36.119" v="1638" actId="20577"/>
        <pc:sldMkLst>
          <pc:docMk/>
          <pc:sldMk cId="407055969" sldId="260"/>
        </pc:sldMkLst>
        <pc:spChg chg="add mod">
          <ac:chgData name="Joe Bater" userId="fa207aae31d13b36" providerId="LiveId" clId="{AC4319DA-888A-448F-ABAF-F3F7D5902744}" dt="2020-01-12T11:54:36.119" v="1638" actId="20577"/>
          <ac:spMkLst>
            <pc:docMk/>
            <pc:sldMk cId="407055969" sldId="260"/>
            <ac:spMk id="2" creationId="{474AC195-1C58-4A81-923E-19ACBFAB6998}"/>
          </ac:spMkLst>
        </pc:spChg>
      </pc:sldChg>
      <pc:sldChg chg="addSp modSp add">
        <pc:chgData name="Joe Bater" userId="fa207aae31d13b36" providerId="LiveId" clId="{AC4319DA-888A-448F-ABAF-F3F7D5902744}" dt="2020-01-15T04:32:39.890" v="1683" actId="20577"/>
        <pc:sldMkLst>
          <pc:docMk/>
          <pc:sldMk cId="3025871961" sldId="261"/>
        </pc:sldMkLst>
        <pc:spChg chg="add mod">
          <ac:chgData name="Joe Bater" userId="fa207aae31d13b36" providerId="LiveId" clId="{AC4319DA-888A-448F-ABAF-F3F7D5902744}" dt="2020-01-15T04:32:39.890" v="1683" actId="20577"/>
          <ac:spMkLst>
            <pc:docMk/>
            <pc:sldMk cId="3025871961" sldId="261"/>
            <ac:spMk id="2" creationId="{80F4E4E5-76F9-4F9F-B776-C1ED69F9C878}"/>
          </ac:spMkLst>
        </pc:spChg>
        <pc:spChg chg="add mod">
          <ac:chgData name="Joe Bater" userId="fa207aae31d13b36" providerId="LiveId" clId="{AC4319DA-888A-448F-ABAF-F3F7D5902744}" dt="2020-01-15T04:32:18.126" v="1640"/>
          <ac:spMkLst>
            <pc:docMk/>
            <pc:sldMk cId="3025871961" sldId="261"/>
            <ac:spMk id="3" creationId="{ECFA3BAA-286B-4867-B84D-99913231F979}"/>
          </ac:spMkLst>
        </pc:spChg>
      </pc:sldChg>
      <pc:sldChg chg="modSp add">
        <pc:chgData name="Joe Bater" userId="fa207aae31d13b36" providerId="LiveId" clId="{AC4319DA-888A-448F-ABAF-F3F7D5902744}" dt="2020-01-15T04:33:07.246" v="1709" actId="20577"/>
        <pc:sldMkLst>
          <pc:docMk/>
          <pc:sldMk cId="923716518" sldId="262"/>
        </pc:sldMkLst>
        <pc:spChg chg="mod">
          <ac:chgData name="Joe Bater" userId="fa207aae31d13b36" providerId="LiveId" clId="{AC4319DA-888A-448F-ABAF-F3F7D5902744}" dt="2020-01-15T04:33:07.246" v="1709" actId="20577"/>
          <ac:spMkLst>
            <pc:docMk/>
            <pc:sldMk cId="923716518" sldId="262"/>
            <ac:spMk id="2" creationId="{80F4E4E5-76F9-4F9F-B776-C1ED69F9C878}"/>
          </ac:spMkLst>
        </pc:spChg>
      </pc:sldChg>
      <pc:sldChg chg="addSp delSp modSp add">
        <pc:chgData name="Joe Bater" userId="fa207aae31d13b36" providerId="LiveId" clId="{AC4319DA-888A-448F-ABAF-F3F7D5902744}" dt="2020-01-18T18:39:32.251" v="3151" actId="208"/>
        <pc:sldMkLst>
          <pc:docMk/>
          <pc:sldMk cId="2347491301" sldId="263"/>
        </pc:sldMkLst>
        <pc:spChg chg="del">
          <ac:chgData name="Joe Bater" userId="fa207aae31d13b36" providerId="LiveId" clId="{AC4319DA-888A-448F-ABAF-F3F7D5902744}" dt="2020-01-15T04:33:25.488" v="1711"/>
          <ac:spMkLst>
            <pc:docMk/>
            <pc:sldMk cId="2347491301" sldId="263"/>
            <ac:spMk id="2" creationId="{0BD6A254-2EB9-4E75-A9A7-4FFA82ABC74D}"/>
          </ac:spMkLst>
        </pc:spChg>
        <pc:spChg chg="del">
          <ac:chgData name="Joe Bater" userId="fa207aae31d13b36" providerId="LiveId" clId="{AC4319DA-888A-448F-ABAF-F3F7D5902744}" dt="2020-01-15T04:33:25.488" v="1711"/>
          <ac:spMkLst>
            <pc:docMk/>
            <pc:sldMk cId="2347491301" sldId="263"/>
            <ac:spMk id="3" creationId="{71A16E66-4F20-4325-8401-3404519D7C5B}"/>
          </ac:spMkLst>
        </pc:spChg>
        <pc:spChg chg="add mod">
          <ac:chgData name="Joe Bater" userId="fa207aae31d13b36" providerId="LiveId" clId="{AC4319DA-888A-448F-ABAF-F3F7D5902744}" dt="2020-01-15T04:33:33.592" v="1724" actId="20577"/>
          <ac:spMkLst>
            <pc:docMk/>
            <pc:sldMk cId="2347491301" sldId="263"/>
            <ac:spMk id="4" creationId="{D5380B2A-9C4D-4B7E-93E8-4DBB0AB66897}"/>
          </ac:spMkLst>
        </pc:spChg>
        <pc:spChg chg="add del mod">
          <ac:chgData name="Joe Bater" userId="fa207aae31d13b36" providerId="LiveId" clId="{AC4319DA-888A-448F-ABAF-F3F7D5902744}" dt="2020-01-15T04:45:57.515" v="1778" actId="478"/>
          <ac:spMkLst>
            <pc:docMk/>
            <pc:sldMk cId="2347491301" sldId="263"/>
            <ac:spMk id="5" creationId="{5651C25E-35F3-457B-90C1-371CB4DA90A7}"/>
          </ac:spMkLst>
        </pc:spChg>
        <pc:spChg chg="add mod">
          <ac:chgData name="Joe Bater" userId="fa207aae31d13b36" providerId="LiveId" clId="{AC4319DA-888A-448F-ABAF-F3F7D5902744}" dt="2020-01-15T05:06:34.599" v="2323" actId="27636"/>
          <ac:spMkLst>
            <pc:docMk/>
            <pc:sldMk cId="2347491301" sldId="263"/>
            <ac:spMk id="6" creationId="{8319DB1D-FBE3-475A-9973-8C5021CD5E9A}"/>
          </ac:spMkLst>
        </pc:spChg>
        <pc:spChg chg="add mod">
          <ac:chgData name="Joe Bater" userId="fa207aae31d13b36" providerId="LiveId" clId="{AC4319DA-888A-448F-ABAF-F3F7D5902744}" dt="2020-01-18T18:39:32.251" v="3151" actId="208"/>
          <ac:spMkLst>
            <pc:docMk/>
            <pc:sldMk cId="2347491301" sldId="263"/>
            <ac:spMk id="7" creationId="{FC47611A-376D-4596-9F05-69599EA6ECB1}"/>
          </ac:spMkLst>
        </pc:spChg>
        <pc:spChg chg="add mod">
          <ac:chgData name="Joe Bater" userId="fa207aae31d13b36" providerId="LiveId" clId="{AC4319DA-888A-448F-ABAF-F3F7D5902744}" dt="2020-01-15T04:59:59.216" v="1972" actId="14100"/>
          <ac:spMkLst>
            <pc:docMk/>
            <pc:sldMk cId="2347491301" sldId="263"/>
            <ac:spMk id="8" creationId="{959B2AF5-4494-4F7E-93DF-FEEEFA2C6430}"/>
          </ac:spMkLst>
        </pc:spChg>
        <pc:spChg chg="add mod">
          <ac:chgData name="Joe Bater" userId="fa207aae31d13b36" providerId="LiveId" clId="{AC4319DA-888A-448F-ABAF-F3F7D5902744}" dt="2020-01-15T04:48:39.404" v="1833" actId="14100"/>
          <ac:spMkLst>
            <pc:docMk/>
            <pc:sldMk cId="2347491301" sldId="263"/>
            <ac:spMk id="9" creationId="{AFECD58A-1F54-483C-9AA0-8672441372A6}"/>
          </ac:spMkLst>
        </pc:spChg>
        <pc:spChg chg="add mod">
          <ac:chgData name="Joe Bater" userId="fa207aae31d13b36" providerId="LiveId" clId="{AC4319DA-888A-448F-ABAF-F3F7D5902744}" dt="2020-01-15T04:59:51.989" v="1971" actId="14100"/>
          <ac:spMkLst>
            <pc:docMk/>
            <pc:sldMk cId="2347491301" sldId="263"/>
            <ac:spMk id="10" creationId="{46CB5331-DA91-4E5F-B4BB-F89082A0CE5E}"/>
          </ac:spMkLst>
        </pc:spChg>
        <pc:spChg chg="add mod">
          <ac:chgData name="Joe Bater" userId="fa207aae31d13b36" providerId="LiveId" clId="{AC4319DA-888A-448F-ABAF-F3F7D5902744}" dt="2020-01-15T04:49:35.807" v="1841" actId="1076"/>
          <ac:spMkLst>
            <pc:docMk/>
            <pc:sldMk cId="2347491301" sldId="263"/>
            <ac:spMk id="11" creationId="{DFF71499-D6A8-4C82-8081-C63F0D688F85}"/>
          </ac:spMkLst>
        </pc:spChg>
        <pc:spChg chg="add mod">
          <ac:chgData name="Joe Bater" userId="fa207aae31d13b36" providerId="LiveId" clId="{AC4319DA-888A-448F-ABAF-F3F7D5902744}" dt="2020-01-15T04:50:15.577" v="1854" actId="13822"/>
          <ac:spMkLst>
            <pc:docMk/>
            <pc:sldMk cId="2347491301" sldId="263"/>
            <ac:spMk id="12" creationId="{DAA9A0E5-26EE-46B6-A96B-275DC9A9B945}"/>
          </ac:spMkLst>
        </pc:spChg>
        <pc:spChg chg="add del mod">
          <ac:chgData name="Joe Bater" userId="fa207aae31d13b36" providerId="LiveId" clId="{AC4319DA-888A-448F-ABAF-F3F7D5902744}" dt="2020-01-15T04:56:21.940" v="1946" actId="478"/>
          <ac:spMkLst>
            <pc:docMk/>
            <pc:sldMk cId="2347491301" sldId="263"/>
            <ac:spMk id="13" creationId="{F5D38ABA-95C0-488D-984E-11EFCE9E0562}"/>
          </ac:spMkLst>
        </pc:spChg>
        <pc:spChg chg="add del mod">
          <ac:chgData name="Joe Bater" userId="fa207aae31d13b36" providerId="LiveId" clId="{AC4319DA-888A-448F-ABAF-F3F7D5902744}" dt="2020-01-15T04:58:11.157" v="1960" actId="478"/>
          <ac:spMkLst>
            <pc:docMk/>
            <pc:sldMk cId="2347491301" sldId="263"/>
            <ac:spMk id="17" creationId="{004CADB3-DE44-4E0C-AAD1-347561B8040B}"/>
          </ac:spMkLst>
        </pc:spChg>
        <pc:spChg chg="add del mod">
          <ac:chgData name="Joe Bater" userId="fa207aae31d13b36" providerId="LiveId" clId="{AC4319DA-888A-448F-ABAF-F3F7D5902744}" dt="2020-01-15T04:58:05.050" v="1959" actId="478"/>
          <ac:spMkLst>
            <pc:docMk/>
            <pc:sldMk cId="2347491301" sldId="263"/>
            <ac:spMk id="18" creationId="{3FEFA9A7-84BC-4BF1-AF3A-C57B741FBE1F}"/>
          </ac:spMkLst>
        </pc:spChg>
        <pc:spChg chg="add mod">
          <ac:chgData name="Joe Bater" userId="fa207aae31d13b36" providerId="LiveId" clId="{AC4319DA-888A-448F-ABAF-F3F7D5902744}" dt="2020-01-15T05:00:59.278" v="1975" actId="1076"/>
          <ac:spMkLst>
            <pc:docMk/>
            <pc:sldMk cId="2347491301" sldId="263"/>
            <ac:spMk id="19" creationId="{0D7D1B05-470B-49CA-9ECA-E948436586E2}"/>
          </ac:spMkLst>
        </pc:spChg>
        <pc:spChg chg="add mod">
          <ac:chgData name="Joe Bater" userId="fa207aae31d13b36" providerId="LiveId" clId="{AC4319DA-888A-448F-ABAF-F3F7D5902744}" dt="2020-01-15T05:00:55.004" v="1974" actId="1076"/>
          <ac:spMkLst>
            <pc:docMk/>
            <pc:sldMk cId="2347491301" sldId="263"/>
            <ac:spMk id="20" creationId="{BAC0A954-5576-45B1-ABE1-BDB9225A22E4}"/>
          </ac:spMkLst>
        </pc:spChg>
        <pc:spChg chg="add mod">
          <ac:chgData name="Joe Bater" userId="fa207aae31d13b36" providerId="LiveId" clId="{AC4319DA-888A-448F-ABAF-F3F7D5902744}" dt="2020-01-15T05:10:37.990" v="2325" actId="1076"/>
          <ac:spMkLst>
            <pc:docMk/>
            <pc:sldMk cId="2347491301" sldId="263"/>
            <ac:spMk id="21" creationId="{49E8DC9D-6443-486E-99B5-9129B65B3E91}"/>
          </ac:spMkLst>
        </pc:spChg>
        <pc:spChg chg="add mod">
          <ac:chgData name="Joe Bater" userId="fa207aae31d13b36" providerId="LiveId" clId="{AC4319DA-888A-448F-ABAF-F3F7D5902744}" dt="2020-01-15T04:57:35.059" v="1955" actId="1076"/>
          <ac:spMkLst>
            <pc:docMk/>
            <pc:sldMk cId="2347491301" sldId="263"/>
            <ac:spMk id="22" creationId="{86AA128B-74FE-43A7-B9FE-9E073DEDD51B}"/>
          </ac:spMkLst>
        </pc:spChg>
        <pc:spChg chg="add mod">
          <ac:chgData name="Joe Bater" userId="fa207aae31d13b36" providerId="LiveId" clId="{AC4319DA-888A-448F-ABAF-F3F7D5902744}" dt="2020-01-15T04:56:42.672" v="1949" actId="1076"/>
          <ac:spMkLst>
            <pc:docMk/>
            <pc:sldMk cId="2347491301" sldId="263"/>
            <ac:spMk id="44" creationId="{8446DA5F-3AD1-45C1-B52F-EC5B18EF67F8}"/>
          </ac:spMkLst>
        </pc:spChg>
        <pc:cxnChg chg="add del mod">
          <ac:chgData name="Joe Bater" userId="fa207aae31d13b36" providerId="LiveId" clId="{AC4319DA-888A-448F-ABAF-F3F7D5902744}" dt="2020-01-15T04:58:05.050" v="1959" actId="478"/>
          <ac:cxnSpMkLst>
            <pc:docMk/>
            <pc:sldMk cId="2347491301" sldId="263"/>
            <ac:cxnSpMk id="15" creationId="{83DB345B-9045-41DD-BD5E-8090BD70DE91}"/>
          </ac:cxnSpMkLst>
        </pc:cxnChg>
        <pc:cxnChg chg="add del mod">
          <ac:chgData name="Joe Bater" userId="fa207aae31d13b36" providerId="LiveId" clId="{AC4319DA-888A-448F-ABAF-F3F7D5902744}" dt="2020-01-15T04:58:05.050" v="1959" actId="478"/>
          <ac:cxnSpMkLst>
            <pc:docMk/>
            <pc:sldMk cId="2347491301" sldId="263"/>
            <ac:cxnSpMk id="16" creationId="{15AB6B1B-F465-4B02-98C4-A832C0FE9219}"/>
          </ac:cxnSpMkLst>
        </pc:cxnChg>
        <pc:cxnChg chg="add mod">
          <ac:chgData name="Joe Bater" userId="fa207aae31d13b36" providerId="LiveId" clId="{AC4319DA-888A-448F-ABAF-F3F7D5902744}" dt="2020-01-15T04:55:16.909" v="1938" actId="11529"/>
          <ac:cxnSpMkLst>
            <pc:docMk/>
            <pc:sldMk cId="2347491301" sldId="263"/>
            <ac:cxnSpMk id="24" creationId="{A12287C6-423E-463A-8441-680AA452E589}"/>
          </ac:cxnSpMkLst>
        </pc:cxnChg>
        <pc:cxnChg chg="add mod">
          <ac:chgData name="Joe Bater" userId="fa207aae31d13b36" providerId="LiveId" clId="{AC4319DA-888A-448F-ABAF-F3F7D5902744}" dt="2020-01-15T04:59:59.216" v="1972" actId="14100"/>
          <ac:cxnSpMkLst>
            <pc:docMk/>
            <pc:sldMk cId="2347491301" sldId="263"/>
            <ac:cxnSpMk id="26" creationId="{09A6B58A-18F8-422C-93FA-CA555E460AE8}"/>
          </ac:cxnSpMkLst>
        </pc:cxnChg>
        <pc:cxnChg chg="add mod">
          <ac:chgData name="Joe Bater" userId="fa207aae31d13b36" providerId="LiveId" clId="{AC4319DA-888A-448F-ABAF-F3F7D5902744}" dt="2020-01-15T04:59:59.216" v="1972" actId="14100"/>
          <ac:cxnSpMkLst>
            <pc:docMk/>
            <pc:sldMk cId="2347491301" sldId="263"/>
            <ac:cxnSpMk id="28" creationId="{3F8C6A03-0582-461F-BAAC-76363675EA2F}"/>
          </ac:cxnSpMkLst>
        </pc:cxnChg>
        <pc:cxnChg chg="add mod">
          <ac:chgData name="Joe Bater" userId="fa207aae31d13b36" providerId="LiveId" clId="{AC4319DA-888A-448F-ABAF-F3F7D5902744}" dt="2020-01-15T04:59:59.216" v="1972" actId="14100"/>
          <ac:cxnSpMkLst>
            <pc:docMk/>
            <pc:sldMk cId="2347491301" sldId="263"/>
            <ac:cxnSpMk id="30" creationId="{CA7D9B65-78AE-4D30-8446-9ACBFDB203C1}"/>
          </ac:cxnSpMkLst>
        </pc:cxnChg>
        <pc:cxnChg chg="add mod">
          <ac:chgData name="Joe Bater" userId="fa207aae31d13b36" providerId="LiveId" clId="{AC4319DA-888A-448F-ABAF-F3F7D5902744}" dt="2020-01-15T04:56:48.061" v="1950" actId="14100"/>
          <ac:cxnSpMkLst>
            <pc:docMk/>
            <pc:sldMk cId="2347491301" sldId="263"/>
            <ac:cxnSpMk id="32" creationId="{22BA8CB8-F52B-4B28-8752-175874637150}"/>
          </ac:cxnSpMkLst>
        </pc:cxnChg>
        <pc:cxnChg chg="add mod">
          <ac:chgData name="Joe Bater" userId="fa207aae31d13b36" providerId="LiveId" clId="{AC4319DA-888A-448F-ABAF-F3F7D5902744}" dt="2020-01-15T04:59:51.989" v="1971" actId="14100"/>
          <ac:cxnSpMkLst>
            <pc:docMk/>
            <pc:sldMk cId="2347491301" sldId="263"/>
            <ac:cxnSpMk id="34" creationId="{F96C2361-4546-4995-948C-823F9E3BB436}"/>
          </ac:cxnSpMkLst>
        </pc:cxnChg>
        <pc:cxnChg chg="add mod">
          <ac:chgData name="Joe Bater" userId="fa207aae31d13b36" providerId="LiveId" clId="{AC4319DA-888A-448F-ABAF-F3F7D5902744}" dt="2020-01-15T05:00:55.004" v="1974" actId="1076"/>
          <ac:cxnSpMkLst>
            <pc:docMk/>
            <pc:sldMk cId="2347491301" sldId="263"/>
            <ac:cxnSpMk id="36" creationId="{19A1A80E-42CE-4BFD-BC6D-BA7A3E52205A}"/>
          </ac:cxnSpMkLst>
        </pc:cxnChg>
        <pc:cxnChg chg="add del mod">
          <ac:chgData name="Joe Bater" userId="fa207aae31d13b36" providerId="LiveId" clId="{AC4319DA-888A-448F-ABAF-F3F7D5902744}" dt="2020-01-15T04:56:30.048" v="1947" actId="478"/>
          <ac:cxnSpMkLst>
            <pc:docMk/>
            <pc:sldMk cId="2347491301" sldId="263"/>
            <ac:cxnSpMk id="38" creationId="{6E50EB4B-4329-4753-B500-29B9FDB1B0CE}"/>
          </ac:cxnSpMkLst>
        </pc:cxnChg>
        <pc:cxnChg chg="add mod">
          <ac:chgData name="Joe Bater" userId="fa207aae31d13b36" providerId="LiveId" clId="{AC4319DA-888A-448F-ABAF-F3F7D5902744}" dt="2020-01-15T05:00:59.278" v="1975" actId="1076"/>
          <ac:cxnSpMkLst>
            <pc:docMk/>
            <pc:sldMk cId="2347491301" sldId="263"/>
            <ac:cxnSpMk id="48" creationId="{FABBCC8E-95F3-4D98-8AED-950750929671}"/>
          </ac:cxnSpMkLst>
        </pc:cxnChg>
        <pc:cxnChg chg="add mod">
          <ac:chgData name="Joe Bater" userId="fa207aae31d13b36" providerId="LiveId" clId="{AC4319DA-888A-448F-ABAF-F3F7D5902744}" dt="2020-01-15T05:10:37.990" v="2325" actId="1076"/>
          <ac:cxnSpMkLst>
            <pc:docMk/>
            <pc:sldMk cId="2347491301" sldId="263"/>
            <ac:cxnSpMk id="50" creationId="{F3BC6525-8699-42F5-A26A-E1EF7C45758C}"/>
          </ac:cxnSpMkLst>
        </pc:cxnChg>
        <pc:cxnChg chg="add mod">
          <ac:chgData name="Joe Bater" userId="fa207aae31d13b36" providerId="LiveId" clId="{AC4319DA-888A-448F-ABAF-F3F7D5902744}" dt="2020-01-15T04:57:50.142" v="1957" actId="11529"/>
          <ac:cxnSpMkLst>
            <pc:docMk/>
            <pc:sldMk cId="2347491301" sldId="263"/>
            <ac:cxnSpMk id="52" creationId="{75A74CEB-F675-42D1-9402-F4C504863B7E}"/>
          </ac:cxnSpMkLst>
        </pc:cxnChg>
      </pc:sldChg>
      <pc:sldChg chg="add del">
        <pc:chgData name="Joe Bater" userId="fa207aae31d13b36" providerId="LiveId" clId="{AC4319DA-888A-448F-ABAF-F3F7D5902744}" dt="2020-01-15T04:33:51.331" v="1726" actId="47"/>
        <pc:sldMkLst>
          <pc:docMk/>
          <pc:sldMk cId="1873866165" sldId="264"/>
        </pc:sldMkLst>
      </pc:sldChg>
      <pc:sldChg chg="addSp delSp modSp add">
        <pc:chgData name="Joe Bater" userId="fa207aae31d13b36" providerId="LiveId" clId="{AC4319DA-888A-448F-ABAF-F3F7D5902744}" dt="2020-01-18T18:55:54.914" v="3243" actId="20577"/>
        <pc:sldMkLst>
          <pc:docMk/>
          <pc:sldMk cId="2853346731" sldId="264"/>
        </pc:sldMkLst>
        <pc:spChg chg="add mod topLvl">
          <ac:chgData name="Joe Bater" userId="fa207aae31d13b36" providerId="LiveId" clId="{AC4319DA-888A-448F-ABAF-F3F7D5902744}" dt="2020-01-18T18:53:02.224" v="3226" actId="165"/>
          <ac:spMkLst>
            <pc:docMk/>
            <pc:sldMk cId="2853346731" sldId="264"/>
            <ac:spMk id="2" creationId="{99ED691B-4FA7-4234-A0C4-2A97D5513A08}"/>
          </ac:spMkLst>
        </pc:spChg>
        <pc:spChg chg="mod">
          <ac:chgData name="Joe Bater" userId="fa207aae31d13b36" providerId="LiveId" clId="{AC4319DA-888A-448F-ABAF-F3F7D5902744}" dt="2020-01-18T18:47:44.139" v="3211" actId="1076"/>
          <ac:spMkLst>
            <pc:docMk/>
            <pc:sldMk cId="2853346731" sldId="264"/>
            <ac:spMk id="4" creationId="{D5380B2A-9C4D-4B7E-93E8-4DBB0AB66897}"/>
          </ac:spMkLst>
        </pc:spChg>
        <pc:spChg chg="mod">
          <ac:chgData name="Joe Bater" userId="fa207aae31d13b36" providerId="LiveId" clId="{AC4319DA-888A-448F-ABAF-F3F7D5902744}" dt="2020-01-18T18:38:11.185" v="3149" actId="114"/>
          <ac:spMkLst>
            <pc:docMk/>
            <pc:sldMk cId="2853346731" sldId="264"/>
            <ac:spMk id="5" creationId="{5651C25E-35F3-457B-90C1-371CB4DA90A7}"/>
          </ac:spMkLst>
        </pc:spChg>
        <pc:spChg chg="del mod">
          <ac:chgData name="Joe Bater" userId="fa207aae31d13b36" providerId="LiveId" clId="{AC4319DA-888A-448F-ABAF-F3F7D5902744}" dt="2020-01-18T18:40:26.862" v="3152" actId="478"/>
          <ac:spMkLst>
            <pc:docMk/>
            <pc:sldMk cId="2853346731" sldId="264"/>
            <ac:spMk id="6" creationId="{8319DB1D-FBE3-475A-9973-8C5021CD5E9A}"/>
          </ac:spMkLst>
        </pc:spChg>
        <pc:spChg chg="add mod topLvl">
          <ac:chgData name="Joe Bater" userId="fa207aae31d13b36" providerId="LiveId" clId="{AC4319DA-888A-448F-ABAF-F3F7D5902744}" dt="2020-01-18T18:54:12.752" v="3230" actId="13822"/>
          <ac:spMkLst>
            <pc:docMk/>
            <pc:sldMk cId="2853346731" sldId="264"/>
            <ac:spMk id="7" creationId="{BE7BC8EB-01CD-45A0-8AFD-C197C93D01E9}"/>
          </ac:spMkLst>
        </pc:spChg>
        <pc:spChg chg="add mod topLvl">
          <ac:chgData name="Joe Bater" userId="fa207aae31d13b36" providerId="LiveId" clId="{AC4319DA-888A-448F-ABAF-F3F7D5902744}" dt="2020-01-18T18:53:02.224" v="3226" actId="165"/>
          <ac:spMkLst>
            <pc:docMk/>
            <pc:sldMk cId="2853346731" sldId="264"/>
            <ac:spMk id="8" creationId="{C43DD619-B93E-4A3A-B28E-C752E766A82E}"/>
          </ac:spMkLst>
        </pc:spChg>
        <pc:spChg chg="add mod topLvl">
          <ac:chgData name="Joe Bater" userId="fa207aae31d13b36" providerId="LiveId" clId="{AC4319DA-888A-448F-ABAF-F3F7D5902744}" dt="2020-01-18T18:55:01.917" v="3233" actId="20577"/>
          <ac:spMkLst>
            <pc:docMk/>
            <pc:sldMk cId="2853346731" sldId="264"/>
            <ac:spMk id="9" creationId="{30D16B46-679E-4F28-9EC8-81AEE16BDFB7}"/>
          </ac:spMkLst>
        </pc:spChg>
        <pc:spChg chg="add mod topLvl">
          <ac:chgData name="Joe Bater" userId="fa207aae31d13b36" providerId="LiveId" clId="{AC4319DA-888A-448F-ABAF-F3F7D5902744}" dt="2020-01-18T18:53:07.535" v="3227" actId="165"/>
          <ac:spMkLst>
            <pc:docMk/>
            <pc:sldMk cId="2853346731" sldId="264"/>
            <ac:spMk id="10" creationId="{2B5219BF-836C-4AB9-B707-1B913486E475}"/>
          </ac:spMkLst>
        </pc:spChg>
        <pc:spChg chg="add mod topLvl">
          <ac:chgData name="Joe Bater" userId="fa207aae31d13b36" providerId="LiveId" clId="{AC4319DA-888A-448F-ABAF-F3F7D5902744}" dt="2020-01-18T18:54:12.752" v="3230" actId="13822"/>
          <ac:spMkLst>
            <pc:docMk/>
            <pc:sldMk cId="2853346731" sldId="264"/>
            <ac:spMk id="11" creationId="{1F9AE95A-DB52-4809-865D-A291C4B3A551}"/>
          </ac:spMkLst>
        </pc:spChg>
        <pc:spChg chg="add mod topLvl">
          <ac:chgData name="Joe Bater" userId="fa207aae31d13b36" providerId="LiveId" clId="{AC4319DA-888A-448F-ABAF-F3F7D5902744}" dt="2020-01-18T18:53:07.535" v="3227" actId="165"/>
          <ac:spMkLst>
            <pc:docMk/>
            <pc:sldMk cId="2853346731" sldId="264"/>
            <ac:spMk id="12" creationId="{BA2D1328-BDE8-403C-B223-ECDC47A6FC6B}"/>
          </ac:spMkLst>
        </pc:spChg>
        <pc:spChg chg="add mod topLvl">
          <ac:chgData name="Joe Bater" userId="fa207aae31d13b36" providerId="LiveId" clId="{AC4319DA-888A-448F-ABAF-F3F7D5902744}" dt="2020-01-18T18:54:12.752" v="3230" actId="13822"/>
          <ac:spMkLst>
            <pc:docMk/>
            <pc:sldMk cId="2853346731" sldId="264"/>
            <ac:spMk id="13" creationId="{510845D5-575A-4192-A42A-58187B30AE87}"/>
          </ac:spMkLst>
        </pc:spChg>
        <pc:spChg chg="add mod topLvl">
          <ac:chgData name="Joe Bater" userId="fa207aae31d13b36" providerId="LiveId" clId="{AC4319DA-888A-448F-ABAF-F3F7D5902744}" dt="2020-01-18T18:53:07.535" v="3227" actId="165"/>
          <ac:spMkLst>
            <pc:docMk/>
            <pc:sldMk cId="2853346731" sldId="264"/>
            <ac:spMk id="14" creationId="{71D8915C-77C1-44E6-B792-E0572AB91936}"/>
          </ac:spMkLst>
        </pc:spChg>
        <pc:spChg chg="add mod topLvl">
          <ac:chgData name="Joe Bater" userId="fa207aae31d13b36" providerId="LiveId" clId="{AC4319DA-888A-448F-ABAF-F3F7D5902744}" dt="2020-01-18T18:53:02.224" v="3226" actId="165"/>
          <ac:spMkLst>
            <pc:docMk/>
            <pc:sldMk cId="2853346731" sldId="264"/>
            <ac:spMk id="15" creationId="{484627AB-7DFC-4E4C-9BE9-42A301927207}"/>
          </ac:spMkLst>
        </pc:spChg>
        <pc:spChg chg="add mod topLvl">
          <ac:chgData name="Joe Bater" userId="fa207aae31d13b36" providerId="LiveId" clId="{AC4319DA-888A-448F-ABAF-F3F7D5902744}" dt="2020-01-18T18:54:12.752" v="3230" actId="13822"/>
          <ac:spMkLst>
            <pc:docMk/>
            <pc:sldMk cId="2853346731" sldId="264"/>
            <ac:spMk id="16" creationId="{2CA3A60B-34D8-460C-AFA3-4703B79B694F}"/>
          </ac:spMkLst>
        </pc:spChg>
        <pc:spChg chg="add mod topLvl">
          <ac:chgData name="Joe Bater" userId="fa207aae31d13b36" providerId="LiveId" clId="{AC4319DA-888A-448F-ABAF-F3F7D5902744}" dt="2020-01-18T18:54:12.752" v="3230" actId="13822"/>
          <ac:spMkLst>
            <pc:docMk/>
            <pc:sldMk cId="2853346731" sldId="264"/>
            <ac:spMk id="17" creationId="{2A0DB65B-4B66-4A5D-8C1C-63935BA34DB5}"/>
          </ac:spMkLst>
        </pc:spChg>
        <pc:spChg chg="add mod topLvl">
          <ac:chgData name="Joe Bater" userId="fa207aae31d13b36" providerId="LiveId" clId="{AC4319DA-888A-448F-ABAF-F3F7D5902744}" dt="2020-01-18T18:55:31.047" v="3239" actId="20577"/>
          <ac:spMkLst>
            <pc:docMk/>
            <pc:sldMk cId="2853346731" sldId="264"/>
            <ac:spMk id="18" creationId="{29E64E1A-14D8-4F76-8788-F204EE610905}"/>
          </ac:spMkLst>
        </pc:spChg>
        <pc:spChg chg="add mod topLvl">
          <ac:chgData name="Joe Bater" userId="fa207aae31d13b36" providerId="LiveId" clId="{AC4319DA-888A-448F-ABAF-F3F7D5902744}" dt="2020-01-18T18:50:50.987" v="3216" actId="1076"/>
          <ac:spMkLst>
            <pc:docMk/>
            <pc:sldMk cId="2853346731" sldId="264"/>
            <ac:spMk id="40" creationId="{D53D5FA7-7191-4D3E-A54F-6A41DC825EA4}"/>
          </ac:spMkLst>
        </pc:spChg>
        <pc:spChg chg="add mod topLvl">
          <ac:chgData name="Joe Bater" userId="fa207aae31d13b36" providerId="LiveId" clId="{AC4319DA-888A-448F-ABAF-F3F7D5902744}" dt="2020-01-18T18:54:40.814" v="3231" actId="13822"/>
          <ac:spMkLst>
            <pc:docMk/>
            <pc:sldMk cId="2853346731" sldId="264"/>
            <ac:spMk id="41" creationId="{437109FF-7449-4CEA-A1E7-54C1B127EECC}"/>
          </ac:spMkLst>
        </pc:spChg>
        <pc:spChg chg="add mod topLvl">
          <ac:chgData name="Joe Bater" userId="fa207aae31d13b36" providerId="LiveId" clId="{AC4319DA-888A-448F-ABAF-F3F7D5902744}" dt="2020-01-18T18:54:40.814" v="3231" actId="13822"/>
          <ac:spMkLst>
            <pc:docMk/>
            <pc:sldMk cId="2853346731" sldId="264"/>
            <ac:spMk id="42" creationId="{20B542E1-24BF-4F0B-B0B0-42281A90C571}"/>
          </ac:spMkLst>
        </pc:spChg>
        <pc:spChg chg="add mod topLvl">
          <ac:chgData name="Joe Bater" userId="fa207aae31d13b36" providerId="LiveId" clId="{AC4319DA-888A-448F-ABAF-F3F7D5902744}" dt="2020-01-18T18:48:02.200" v="3212" actId="165"/>
          <ac:spMkLst>
            <pc:docMk/>
            <pc:sldMk cId="2853346731" sldId="264"/>
            <ac:spMk id="43" creationId="{E0E031AF-4801-4D0C-941E-AC068ADC77C6}"/>
          </ac:spMkLst>
        </pc:spChg>
        <pc:spChg chg="add mod topLvl">
          <ac:chgData name="Joe Bater" userId="fa207aae31d13b36" providerId="LiveId" clId="{AC4319DA-888A-448F-ABAF-F3F7D5902744}" dt="2020-01-18T18:48:02.200" v="3212" actId="165"/>
          <ac:spMkLst>
            <pc:docMk/>
            <pc:sldMk cId="2853346731" sldId="264"/>
            <ac:spMk id="44" creationId="{139E085B-FE4F-4615-BB93-0E7EA9C01299}"/>
          </ac:spMkLst>
        </pc:spChg>
        <pc:spChg chg="add mod topLvl">
          <ac:chgData name="Joe Bater" userId="fa207aae31d13b36" providerId="LiveId" clId="{AC4319DA-888A-448F-ABAF-F3F7D5902744}" dt="2020-01-18T18:54:40.814" v="3231" actId="13822"/>
          <ac:spMkLst>
            <pc:docMk/>
            <pc:sldMk cId="2853346731" sldId="264"/>
            <ac:spMk id="45" creationId="{41769F05-9498-4773-A565-33E5B50985D6}"/>
          </ac:spMkLst>
        </pc:spChg>
        <pc:spChg chg="add mod topLvl">
          <ac:chgData name="Joe Bater" userId="fa207aae31d13b36" providerId="LiveId" clId="{AC4319DA-888A-448F-ABAF-F3F7D5902744}" dt="2020-01-18T18:55:13.688" v="3235" actId="20577"/>
          <ac:spMkLst>
            <pc:docMk/>
            <pc:sldMk cId="2853346731" sldId="264"/>
            <ac:spMk id="46" creationId="{0AD80CF8-C516-4C99-A961-ECF29C467C73}"/>
          </ac:spMkLst>
        </pc:spChg>
        <pc:spChg chg="add mod topLvl">
          <ac:chgData name="Joe Bater" userId="fa207aae31d13b36" providerId="LiveId" clId="{AC4319DA-888A-448F-ABAF-F3F7D5902744}" dt="2020-01-18T18:54:40.814" v="3231" actId="13822"/>
          <ac:spMkLst>
            <pc:docMk/>
            <pc:sldMk cId="2853346731" sldId="264"/>
            <ac:spMk id="53" creationId="{DDA390F1-49C5-47D9-A2EC-CF7E0454C010}"/>
          </ac:spMkLst>
        </pc:spChg>
        <pc:spChg chg="add mod topLvl">
          <ac:chgData name="Joe Bater" userId="fa207aae31d13b36" providerId="LiveId" clId="{AC4319DA-888A-448F-ABAF-F3F7D5902744}" dt="2020-01-18T18:54:40.814" v="3231" actId="13822"/>
          <ac:spMkLst>
            <pc:docMk/>
            <pc:sldMk cId="2853346731" sldId="264"/>
            <ac:spMk id="54" creationId="{CCBCEFA3-3B98-4261-9994-7FAE43D87ABF}"/>
          </ac:spMkLst>
        </pc:spChg>
        <pc:spChg chg="add mod topLvl">
          <ac:chgData name="Joe Bater" userId="fa207aae31d13b36" providerId="LiveId" clId="{AC4319DA-888A-448F-ABAF-F3F7D5902744}" dt="2020-01-18T18:48:07.556" v="3213" actId="165"/>
          <ac:spMkLst>
            <pc:docMk/>
            <pc:sldMk cId="2853346731" sldId="264"/>
            <ac:spMk id="55" creationId="{8D7444AB-3F40-439B-883F-243B76E048B5}"/>
          </ac:spMkLst>
        </pc:spChg>
        <pc:spChg chg="add mod topLvl">
          <ac:chgData name="Joe Bater" userId="fa207aae31d13b36" providerId="LiveId" clId="{AC4319DA-888A-448F-ABAF-F3F7D5902744}" dt="2020-01-18T18:55:39.640" v="3241" actId="20577"/>
          <ac:spMkLst>
            <pc:docMk/>
            <pc:sldMk cId="2853346731" sldId="264"/>
            <ac:spMk id="56" creationId="{E35FF696-70C9-4D73-9F83-D806CC9CE6C8}"/>
          </ac:spMkLst>
        </pc:spChg>
        <pc:spChg chg="add mod topLvl">
          <ac:chgData name="Joe Bater" userId="fa207aae31d13b36" providerId="LiveId" clId="{AC4319DA-888A-448F-ABAF-F3F7D5902744}" dt="2020-01-18T18:48:07.556" v="3213" actId="165"/>
          <ac:spMkLst>
            <pc:docMk/>
            <pc:sldMk cId="2853346731" sldId="264"/>
            <ac:spMk id="57" creationId="{9C28578D-E07A-4CCD-B218-E6DCC373E819}"/>
          </ac:spMkLst>
        </pc:spChg>
        <pc:spChg chg="add del mod topLvl">
          <ac:chgData name="Joe Bater" userId="fa207aae31d13b36" providerId="LiveId" clId="{AC4319DA-888A-448F-ABAF-F3F7D5902744}" dt="2020-01-18T18:52:08.485" v="3224" actId="478"/>
          <ac:spMkLst>
            <pc:docMk/>
            <pc:sldMk cId="2853346731" sldId="264"/>
            <ac:spMk id="58" creationId="{C13BEC82-5E90-45BE-B582-5C4F5BEE05D4}"/>
          </ac:spMkLst>
        </pc:spChg>
        <pc:spChg chg="add del mod topLvl">
          <ac:chgData name="Joe Bater" userId="fa207aae31d13b36" providerId="LiveId" clId="{AC4319DA-888A-448F-ABAF-F3F7D5902744}" dt="2020-01-18T18:52:11.874" v="3225" actId="478"/>
          <ac:spMkLst>
            <pc:docMk/>
            <pc:sldMk cId="2853346731" sldId="264"/>
            <ac:spMk id="59" creationId="{8B1C5290-6AF1-42C6-BA05-0D0A76610F45}"/>
          </ac:spMkLst>
        </pc:spChg>
        <pc:spChg chg="add mod topLvl">
          <ac:chgData name="Joe Bater" userId="fa207aae31d13b36" providerId="LiveId" clId="{AC4319DA-888A-448F-ABAF-F3F7D5902744}" dt="2020-01-18T18:48:12.509" v="3214" actId="165"/>
          <ac:spMkLst>
            <pc:docMk/>
            <pc:sldMk cId="2853346731" sldId="264"/>
            <ac:spMk id="66" creationId="{44156854-D034-4F3D-B837-991F85E6EAA0}"/>
          </ac:spMkLst>
        </pc:spChg>
        <pc:spChg chg="add mod topLvl">
          <ac:chgData name="Joe Bater" userId="fa207aae31d13b36" providerId="LiveId" clId="{AC4319DA-888A-448F-ABAF-F3F7D5902744}" dt="2020-01-18T18:48:12.509" v="3214" actId="165"/>
          <ac:spMkLst>
            <pc:docMk/>
            <pc:sldMk cId="2853346731" sldId="264"/>
            <ac:spMk id="67" creationId="{037593F9-26A0-46C6-87FE-F7874FBBD4CC}"/>
          </ac:spMkLst>
        </pc:spChg>
        <pc:spChg chg="add mod topLvl">
          <ac:chgData name="Joe Bater" userId="fa207aae31d13b36" providerId="LiveId" clId="{AC4319DA-888A-448F-ABAF-F3F7D5902744}" dt="2020-01-18T18:48:12.509" v="3214" actId="165"/>
          <ac:spMkLst>
            <pc:docMk/>
            <pc:sldMk cId="2853346731" sldId="264"/>
            <ac:spMk id="68" creationId="{A8F8F669-6E58-477A-A55A-7FA9E2FA7190}"/>
          </ac:spMkLst>
        </pc:spChg>
        <pc:spChg chg="add mod topLvl">
          <ac:chgData name="Joe Bater" userId="fa207aae31d13b36" providerId="LiveId" clId="{AC4319DA-888A-448F-ABAF-F3F7D5902744}" dt="2020-01-18T18:54:40.814" v="3231" actId="13822"/>
          <ac:spMkLst>
            <pc:docMk/>
            <pc:sldMk cId="2853346731" sldId="264"/>
            <ac:spMk id="69" creationId="{0A6FD99A-205C-40B6-8D9E-2C743106E0D1}"/>
          </ac:spMkLst>
        </pc:spChg>
        <pc:spChg chg="add mod topLvl">
          <ac:chgData name="Joe Bater" userId="fa207aae31d13b36" providerId="LiveId" clId="{AC4319DA-888A-448F-ABAF-F3F7D5902744}" dt="2020-01-18T18:53:51.397" v="3229" actId="13822"/>
          <ac:spMkLst>
            <pc:docMk/>
            <pc:sldMk cId="2853346731" sldId="264"/>
            <ac:spMk id="70" creationId="{936DA582-551A-47A0-AB62-BAE541CD68CC}"/>
          </ac:spMkLst>
        </pc:spChg>
        <pc:spChg chg="add mod topLvl">
          <ac:chgData name="Joe Bater" userId="fa207aae31d13b36" providerId="LiveId" clId="{AC4319DA-888A-448F-ABAF-F3F7D5902744}" dt="2020-01-18T18:55:23.327" v="3237" actId="20577"/>
          <ac:spMkLst>
            <pc:docMk/>
            <pc:sldMk cId="2853346731" sldId="264"/>
            <ac:spMk id="71" creationId="{8CC0526C-FC9B-4E4E-8C1D-20A294DB436F}"/>
          </ac:spMkLst>
        </pc:spChg>
        <pc:spChg chg="add mod topLvl">
          <ac:chgData name="Joe Bater" userId="fa207aae31d13b36" providerId="LiveId" clId="{AC4319DA-888A-448F-ABAF-F3F7D5902744}" dt="2020-01-18T18:54:40.814" v="3231" actId="13822"/>
          <ac:spMkLst>
            <pc:docMk/>
            <pc:sldMk cId="2853346731" sldId="264"/>
            <ac:spMk id="72" creationId="{48123C14-0C15-44D5-9B54-A14481086CE3}"/>
          </ac:spMkLst>
        </pc:spChg>
        <pc:spChg chg="add mod topLvl">
          <ac:chgData name="Joe Bater" userId="fa207aae31d13b36" providerId="LiveId" clId="{AC4319DA-888A-448F-ABAF-F3F7D5902744}" dt="2020-01-18T18:48:17.539" v="3215" actId="165"/>
          <ac:spMkLst>
            <pc:docMk/>
            <pc:sldMk cId="2853346731" sldId="264"/>
            <ac:spMk id="79" creationId="{CDC25498-844F-49DA-AEF1-4D1D1F023C33}"/>
          </ac:spMkLst>
        </pc:spChg>
        <pc:spChg chg="add mod topLvl">
          <ac:chgData name="Joe Bater" userId="fa207aae31d13b36" providerId="LiveId" clId="{AC4319DA-888A-448F-ABAF-F3F7D5902744}" dt="2020-01-18T18:48:17.539" v="3215" actId="165"/>
          <ac:spMkLst>
            <pc:docMk/>
            <pc:sldMk cId="2853346731" sldId="264"/>
            <ac:spMk id="80" creationId="{2243BA67-CCCB-45BB-8323-29C1F04F9A39}"/>
          </ac:spMkLst>
        </pc:spChg>
        <pc:spChg chg="add mod topLvl">
          <ac:chgData name="Joe Bater" userId="fa207aae31d13b36" providerId="LiveId" clId="{AC4319DA-888A-448F-ABAF-F3F7D5902744}" dt="2020-01-18T18:48:17.539" v="3215" actId="165"/>
          <ac:spMkLst>
            <pc:docMk/>
            <pc:sldMk cId="2853346731" sldId="264"/>
            <ac:spMk id="81" creationId="{05DD3B1C-E524-4E7F-B1AC-88ED254892D4}"/>
          </ac:spMkLst>
        </pc:spChg>
        <pc:spChg chg="add mod topLvl">
          <ac:chgData name="Joe Bater" userId="fa207aae31d13b36" providerId="LiveId" clId="{AC4319DA-888A-448F-ABAF-F3F7D5902744}" dt="2020-01-18T18:54:40.814" v="3231" actId="13822"/>
          <ac:spMkLst>
            <pc:docMk/>
            <pc:sldMk cId="2853346731" sldId="264"/>
            <ac:spMk id="82" creationId="{D79E56E4-17EE-40ED-A1DF-41DE6824920B}"/>
          </ac:spMkLst>
        </pc:spChg>
        <pc:spChg chg="add mod topLvl">
          <ac:chgData name="Joe Bater" userId="fa207aae31d13b36" providerId="LiveId" clId="{AC4319DA-888A-448F-ABAF-F3F7D5902744}" dt="2020-01-18T18:53:51.397" v="3229" actId="13822"/>
          <ac:spMkLst>
            <pc:docMk/>
            <pc:sldMk cId="2853346731" sldId="264"/>
            <ac:spMk id="83" creationId="{E0E96E6A-0812-4613-B5A3-575BECCB9FA6}"/>
          </ac:spMkLst>
        </pc:spChg>
        <pc:spChg chg="add mod topLvl">
          <ac:chgData name="Joe Bater" userId="fa207aae31d13b36" providerId="LiveId" clId="{AC4319DA-888A-448F-ABAF-F3F7D5902744}" dt="2020-01-18T18:54:40.814" v="3231" actId="13822"/>
          <ac:spMkLst>
            <pc:docMk/>
            <pc:sldMk cId="2853346731" sldId="264"/>
            <ac:spMk id="84" creationId="{47C56CF0-B284-49BD-831F-ADCC9A581A24}"/>
          </ac:spMkLst>
        </pc:spChg>
        <pc:spChg chg="add mod topLvl">
          <ac:chgData name="Joe Bater" userId="fa207aae31d13b36" providerId="LiveId" clId="{AC4319DA-888A-448F-ABAF-F3F7D5902744}" dt="2020-01-18T18:55:54.914" v="3243" actId="20577"/>
          <ac:spMkLst>
            <pc:docMk/>
            <pc:sldMk cId="2853346731" sldId="264"/>
            <ac:spMk id="85" creationId="{0E14C36A-21A1-43F0-B7FD-FDA25B39DC57}"/>
          </ac:spMkLst>
        </pc:spChg>
        <pc:spChg chg="add mod">
          <ac:chgData name="Joe Bater" userId="fa207aae31d13b36" providerId="LiveId" clId="{AC4319DA-888A-448F-ABAF-F3F7D5902744}" dt="2020-01-18T18:53:51.397" v="3229" actId="13822"/>
          <ac:spMkLst>
            <pc:docMk/>
            <pc:sldMk cId="2853346731" sldId="264"/>
            <ac:spMk id="175" creationId="{65614EF6-438F-4542-BC25-8BF84622F914}"/>
          </ac:spMkLst>
        </pc:spChg>
        <pc:spChg chg="add mod">
          <ac:chgData name="Joe Bater" userId="fa207aae31d13b36" providerId="LiveId" clId="{AC4319DA-888A-448F-ABAF-F3F7D5902744}" dt="2020-01-18T18:53:51.397" v="3229" actId="13822"/>
          <ac:spMkLst>
            <pc:docMk/>
            <pc:sldMk cId="2853346731" sldId="264"/>
            <ac:spMk id="176" creationId="{5FEE8E81-DBF8-4071-98AD-2D1ED2385923}"/>
          </ac:spMkLst>
        </pc:spChg>
        <pc:spChg chg="add mod">
          <ac:chgData name="Joe Bater" userId="fa207aae31d13b36" providerId="LiveId" clId="{AC4319DA-888A-448F-ABAF-F3F7D5902744}" dt="2020-01-18T18:53:51.397" v="3229" actId="13822"/>
          <ac:spMkLst>
            <pc:docMk/>
            <pc:sldMk cId="2853346731" sldId="264"/>
            <ac:spMk id="177" creationId="{D57362D9-AA47-4B91-AC7C-E34B152D0FFE}"/>
          </ac:spMkLst>
        </pc:spChg>
        <pc:spChg chg="add mod">
          <ac:chgData name="Joe Bater" userId="fa207aae31d13b36" providerId="LiveId" clId="{AC4319DA-888A-448F-ABAF-F3F7D5902744}" dt="2020-01-18T18:53:51.397" v="3229" actId="13822"/>
          <ac:spMkLst>
            <pc:docMk/>
            <pc:sldMk cId="2853346731" sldId="264"/>
            <ac:spMk id="178" creationId="{81C25AC2-8F85-4CB5-AD01-1F99BA92647F}"/>
          </ac:spMkLst>
        </pc:spChg>
        <pc:grpChg chg="add del mod">
          <ac:chgData name="Joe Bater" userId="fa207aae31d13b36" providerId="LiveId" clId="{AC4319DA-888A-448F-ABAF-F3F7D5902744}" dt="2020-01-18T18:48:12.509" v="3214" actId="165"/>
          <ac:grpSpMkLst>
            <pc:docMk/>
            <pc:sldMk cId="2853346731" sldId="264"/>
            <ac:grpSpMk id="92" creationId="{42C85F78-C16C-4185-82B9-87002B1EAB19}"/>
          </ac:grpSpMkLst>
        </pc:grpChg>
        <pc:grpChg chg="add del mod">
          <ac:chgData name="Joe Bater" userId="fa207aae31d13b36" providerId="LiveId" clId="{AC4319DA-888A-448F-ABAF-F3F7D5902744}" dt="2020-01-18T18:48:02.200" v="3212" actId="165"/>
          <ac:grpSpMkLst>
            <pc:docMk/>
            <pc:sldMk cId="2853346731" sldId="264"/>
            <ac:grpSpMk id="93" creationId="{DAEB75C7-BF3A-4A91-A228-93B788FC6C0D}"/>
          </ac:grpSpMkLst>
        </pc:grpChg>
        <pc:grpChg chg="add del mod">
          <ac:chgData name="Joe Bater" userId="fa207aae31d13b36" providerId="LiveId" clId="{AC4319DA-888A-448F-ABAF-F3F7D5902744}" dt="2020-01-18T18:53:02.224" v="3226" actId="165"/>
          <ac:grpSpMkLst>
            <pc:docMk/>
            <pc:sldMk cId="2853346731" sldId="264"/>
            <ac:grpSpMk id="94" creationId="{CF30F95B-C1A2-49F9-B734-227CE536B4AA}"/>
          </ac:grpSpMkLst>
        </pc:grpChg>
        <pc:grpChg chg="add del mod">
          <ac:chgData name="Joe Bater" userId="fa207aae31d13b36" providerId="LiveId" clId="{AC4319DA-888A-448F-ABAF-F3F7D5902744}" dt="2020-01-18T18:53:07.535" v="3227" actId="165"/>
          <ac:grpSpMkLst>
            <pc:docMk/>
            <pc:sldMk cId="2853346731" sldId="264"/>
            <ac:grpSpMk id="95" creationId="{FF621C0B-34FA-4BFB-B607-2DB7201EAD53}"/>
          </ac:grpSpMkLst>
        </pc:grpChg>
        <pc:grpChg chg="add del mod">
          <ac:chgData name="Joe Bater" userId="fa207aae31d13b36" providerId="LiveId" clId="{AC4319DA-888A-448F-ABAF-F3F7D5902744}" dt="2020-01-18T18:48:07.556" v="3213" actId="165"/>
          <ac:grpSpMkLst>
            <pc:docMk/>
            <pc:sldMk cId="2853346731" sldId="264"/>
            <ac:grpSpMk id="96" creationId="{FA953098-ABAA-45CF-9BDB-B58722A83723}"/>
          </ac:grpSpMkLst>
        </pc:grpChg>
        <pc:grpChg chg="add del mod">
          <ac:chgData name="Joe Bater" userId="fa207aae31d13b36" providerId="LiveId" clId="{AC4319DA-888A-448F-ABAF-F3F7D5902744}" dt="2020-01-18T18:48:17.539" v="3215" actId="165"/>
          <ac:grpSpMkLst>
            <pc:docMk/>
            <pc:sldMk cId="2853346731" sldId="264"/>
            <ac:grpSpMk id="97" creationId="{DFAE29C6-157E-41A9-9817-15B78E8D364D}"/>
          </ac:grpSpMkLst>
        </pc:grpChg>
        <pc:cxnChg chg="add mod topLvl">
          <ac:chgData name="Joe Bater" userId="fa207aae31d13b36" providerId="LiveId" clId="{AC4319DA-888A-448F-ABAF-F3F7D5902744}" dt="2020-01-18T18:53:07.535" v="3227" actId="165"/>
          <ac:cxnSpMkLst>
            <pc:docMk/>
            <pc:sldMk cId="2853346731" sldId="264"/>
            <ac:cxnSpMk id="19" creationId="{2A5FC0AC-1DAB-470F-8F6D-BBD2308CCA1A}"/>
          </ac:cxnSpMkLst>
        </pc:cxnChg>
        <pc:cxnChg chg="add mod topLvl">
          <ac:chgData name="Joe Bater" userId="fa207aae31d13b36" providerId="LiveId" clId="{AC4319DA-888A-448F-ABAF-F3F7D5902744}" dt="2020-01-18T18:53:07.535" v="3227" actId="165"/>
          <ac:cxnSpMkLst>
            <pc:docMk/>
            <pc:sldMk cId="2853346731" sldId="264"/>
            <ac:cxnSpMk id="21" creationId="{605D0D7F-7DC0-4505-A196-34CCEE97F771}"/>
          </ac:cxnSpMkLst>
        </pc:cxnChg>
        <pc:cxnChg chg="add mod topLvl">
          <ac:chgData name="Joe Bater" userId="fa207aae31d13b36" providerId="LiveId" clId="{AC4319DA-888A-448F-ABAF-F3F7D5902744}" dt="2020-01-18T18:53:07.535" v="3227" actId="165"/>
          <ac:cxnSpMkLst>
            <pc:docMk/>
            <pc:sldMk cId="2853346731" sldId="264"/>
            <ac:cxnSpMk id="23" creationId="{178D0620-286C-415A-89B9-30FC65B50D86}"/>
          </ac:cxnSpMkLst>
        </pc:cxnChg>
        <pc:cxnChg chg="add mod topLvl">
          <ac:chgData name="Joe Bater" userId="fa207aae31d13b36" providerId="LiveId" clId="{AC4319DA-888A-448F-ABAF-F3F7D5902744}" dt="2020-01-18T18:53:07.535" v="3227" actId="165"/>
          <ac:cxnSpMkLst>
            <pc:docMk/>
            <pc:sldMk cId="2853346731" sldId="264"/>
            <ac:cxnSpMk id="25" creationId="{3411D8DA-177E-4519-9CC0-039D6E22B37F}"/>
          </ac:cxnSpMkLst>
        </pc:cxnChg>
        <pc:cxnChg chg="add mod topLvl">
          <ac:chgData name="Joe Bater" userId="fa207aae31d13b36" providerId="LiveId" clId="{AC4319DA-888A-448F-ABAF-F3F7D5902744}" dt="2020-01-18T18:53:07.535" v="3227" actId="165"/>
          <ac:cxnSpMkLst>
            <pc:docMk/>
            <pc:sldMk cId="2853346731" sldId="264"/>
            <ac:cxnSpMk id="27" creationId="{F60A8E5C-9418-4B8E-B262-F8D66B733768}"/>
          </ac:cxnSpMkLst>
        </pc:cxnChg>
        <pc:cxnChg chg="add mod topLvl">
          <ac:chgData name="Joe Bater" userId="fa207aae31d13b36" providerId="LiveId" clId="{AC4319DA-888A-448F-ABAF-F3F7D5902744}" dt="2020-01-18T18:53:07.535" v="3227" actId="165"/>
          <ac:cxnSpMkLst>
            <pc:docMk/>
            <pc:sldMk cId="2853346731" sldId="264"/>
            <ac:cxnSpMk id="29" creationId="{615F8842-AF22-42BC-AA48-6BEF158082BA}"/>
          </ac:cxnSpMkLst>
        </pc:cxnChg>
        <pc:cxnChg chg="add mod topLvl">
          <ac:chgData name="Joe Bater" userId="fa207aae31d13b36" providerId="LiveId" clId="{AC4319DA-888A-448F-ABAF-F3F7D5902744}" dt="2020-01-18T18:53:02.224" v="3226" actId="165"/>
          <ac:cxnSpMkLst>
            <pc:docMk/>
            <pc:sldMk cId="2853346731" sldId="264"/>
            <ac:cxnSpMk id="31" creationId="{989393FF-0565-4953-AC62-B2C80F23078B}"/>
          </ac:cxnSpMkLst>
        </pc:cxnChg>
        <pc:cxnChg chg="add mod topLvl">
          <ac:chgData name="Joe Bater" userId="fa207aae31d13b36" providerId="LiveId" clId="{AC4319DA-888A-448F-ABAF-F3F7D5902744}" dt="2020-01-18T18:53:02.224" v="3226" actId="165"/>
          <ac:cxnSpMkLst>
            <pc:docMk/>
            <pc:sldMk cId="2853346731" sldId="264"/>
            <ac:cxnSpMk id="33" creationId="{E00362F6-2055-4095-B0B1-720827AF2426}"/>
          </ac:cxnSpMkLst>
        </pc:cxnChg>
        <pc:cxnChg chg="add mod topLvl">
          <ac:chgData name="Joe Bater" userId="fa207aae31d13b36" providerId="LiveId" clId="{AC4319DA-888A-448F-ABAF-F3F7D5902744}" dt="2020-01-18T18:53:02.224" v="3226" actId="165"/>
          <ac:cxnSpMkLst>
            <pc:docMk/>
            <pc:sldMk cId="2853346731" sldId="264"/>
            <ac:cxnSpMk id="35" creationId="{64D64E7A-AEF4-4803-ADA1-66B4C00A0356}"/>
          </ac:cxnSpMkLst>
        </pc:cxnChg>
        <pc:cxnChg chg="add mod topLvl">
          <ac:chgData name="Joe Bater" userId="fa207aae31d13b36" providerId="LiveId" clId="{AC4319DA-888A-448F-ABAF-F3F7D5902744}" dt="2020-01-18T18:53:02.224" v="3226" actId="165"/>
          <ac:cxnSpMkLst>
            <pc:docMk/>
            <pc:sldMk cId="2853346731" sldId="264"/>
            <ac:cxnSpMk id="37" creationId="{528BBAD0-3D3E-457C-B195-46C3ADAF7BDB}"/>
          </ac:cxnSpMkLst>
        </pc:cxnChg>
        <pc:cxnChg chg="add mod topLvl">
          <ac:chgData name="Joe Bater" userId="fa207aae31d13b36" providerId="LiveId" clId="{AC4319DA-888A-448F-ABAF-F3F7D5902744}" dt="2020-01-18T18:53:02.224" v="3226" actId="165"/>
          <ac:cxnSpMkLst>
            <pc:docMk/>
            <pc:sldMk cId="2853346731" sldId="264"/>
            <ac:cxnSpMk id="39" creationId="{B67CCACA-A3FB-4A5F-8566-2265E9FA9545}"/>
          </ac:cxnSpMkLst>
        </pc:cxnChg>
        <pc:cxnChg chg="add mod topLvl">
          <ac:chgData name="Joe Bater" userId="fa207aae31d13b36" providerId="LiveId" clId="{AC4319DA-888A-448F-ABAF-F3F7D5902744}" dt="2020-01-18T18:48:02.200" v="3212" actId="165"/>
          <ac:cxnSpMkLst>
            <pc:docMk/>
            <pc:sldMk cId="2853346731" sldId="264"/>
            <ac:cxnSpMk id="47" creationId="{629E317C-CC25-4AA9-A76E-8D7E6CAD5B9A}"/>
          </ac:cxnSpMkLst>
        </pc:cxnChg>
        <pc:cxnChg chg="add mod topLvl">
          <ac:chgData name="Joe Bater" userId="fa207aae31d13b36" providerId="LiveId" clId="{AC4319DA-888A-448F-ABAF-F3F7D5902744}" dt="2020-01-18T18:48:02.200" v="3212" actId="165"/>
          <ac:cxnSpMkLst>
            <pc:docMk/>
            <pc:sldMk cId="2853346731" sldId="264"/>
            <ac:cxnSpMk id="48" creationId="{6221F6D0-7852-4865-8948-9597E8C2B6A0}"/>
          </ac:cxnSpMkLst>
        </pc:cxnChg>
        <pc:cxnChg chg="add mod topLvl">
          <ac:chgData name="Joe Bater" userId="fa207aae31d13b36" providerId="LiveId" clId="{AC4319DA-888A-448F-ABAF-F3F7D5902744}" dt="2020-01-18T18:51:20.587" v="3219" actId="1076"/>
          <ac:cxnSpMkLst>
            <pc:docMk/>
            <pc:sldMk cId="2853346731" sldId="264"/>
            <ac:cxnSpMk id="49" creationId="{E1E8E2C0-7EAB-4E7A-9D9E-1BA810F0AA13}"/>
          </ac:cxnSpMkLst>
        </pc:cxnChg>
        <pc:cxnChg chg="add mod topLvl">
          <ac:chgData name="Joe Bater" userId="fa207aae31d13b36" providerId="LiveId" clId="{AC4319DA-888A-448F-ABAF-F3F7D5902744}" dt="2020-01-18T18:50:59.781" v="3217" actId="14100"/>
          <ac:cxnSpMkLst>
            <pc:docMk/>
            <pc:sldMk cId="2853346731" sldId="264"/>
            <ac:cxnSpMk id="50" creationId="{2B19DD43-313E-4EAF-8E44-D99B02FCB974}"/>
          </ac:cxnSpMkLst>
        </pc:cxnChg>
        <pc:cxnChg chg="add mod topLvl">
          <ac:chgData name="Joe Bater" userId="fa207aae31d13b36" providerId="LiveId" clId="{AC4319DA-888A-448F-ABAF-F3F7D5902744}" dt="2020-01-18T18:51:36.233" v="3221" actId="1076"/>
          <ac:cxnSpMkLst>
            <pc:docMk/>
            <pc:sldMk cId="2853346731" sldId="264"/>
            <ac:cxnSpMk id="51" creationId="{9C17A357-A5B9-45E1-9F6F-E2A1B2290510}"/>
          </ac:cxnSpMkLst>
        </pc:cxnChg>
        <pc:cxnChg chg="add mod topLvl">
          <ac:chgData name="Joe Bater" userId="fa207aae31d13b36" providerId="LiveId" clId="{AC4319DA-888A-448F-ABAF-F3F7D5902744}" dt="2020-01-18T18:51:29.265" v="3220" actId="1076"/>
          <ac:cxnSpMkLst>
            <pc:docMk/>
            <pc:sldMk cId="2853346731" sldId="264"/>
            <ac:cxnSpMk id="52" creationId="{F5C3F190-E317-464C-82FA-1A27B9E348C4}"/>
          </ac:cxnSpMkLst>
        </pc:cxnChg>
        <pc:cxnChg chg="add mod topLvl">
          <ac:chgData name="Joe Bater" userId="fa207aae31d13b36" providerId="LiveId" clId="{AC4319DA-888A-448F-ABAF-F3F7D5902744}" dt="2020-01-18T18:48:07.556" v="3213" actId="165"/>
          <ac:cxnSpMkLst>
            <pc:docMk/>
            <pc:sldMk cId="2853346731" sldId="264"/>
            <ac:cxnSpMk id="60" creationId="{1F0FDA2C-C612-442D-8B68-C8BE95D8524D}"/>
          </ac:cxnSpMkLst>
        </pc:cxnChg>
        <pc:cxnChg chg="add mod topLvl">
          <ac:chgData name="Joe Bater" userId="fa207aae31d13b36" providerId="LiveId" clId="{AC4319DA-888A-448F-ABAF-F3F7D5902744}" dt="2020-01-18T18:48:07.556" v="3213" actId="165"/>
          <ac:cxnSpMkLst>
            <pc:docMk/>
            <pc:sldMk cId="2853346731" sldId="264"/>
            <ac:cxnSpMk id="61" creationId="{41E28ADF-A08D-4693-8E94-BABAA016A84A}"/>
          </ac:cxnSpMkLst>
        </pc:cxnChg>
        <pc:cxnChg chg="add mod topLvl">
          <ac:chgData name="Joe Bater" userId="fa207aae31d13b36" providerId="LiveId" clId="{AC4319DA-888A-448F-ABAF-F3F7D5902744}" dt="2020-01-18T18:48:07.556" v="3213" actId="165"/>
          <ac:cxnSpMkLst>
            <pc:docMk/>
            <pc:sldMk cId="2853346731" sldId="264"/>
            <ac:cxnSpMk id="62" creationId="{34DA0E32-90B0-4C35-BEAF-638CDC778AE0}"/>
          </ac:cxnSpMkLst>
        </pc:cxnChg>
        <pc:cxnChg chg="add mod topLvl">
          <ac:chgData name="Joe Bater" userId="fa207aae31d13b36" providerId="LiveId" clId="{AC4319DA-888A-448F-ABAF-F3F7D5902744}" dt="2020-01-18T18:48:07.556" v="3213" actId="165"/>
          <ac:cxnSpMkLst>
            <pc:docMk/>
            <pc:sldMk cId="2853346731" sldId="264"/>
            <ac:cxnSpMk id="63" creationId="{4D40000B-4CFF-41D2-8F32-09C91339D97F}"/>
          </ac:cxnSpMkLst>
        </pc:cxnChg>
        <pc:cxnChg chg="add del mod topLvl">
          <ac:chgData name="Joe Bater" userId="fa207aae31d13b36" providerId="LiveId" clId="{AC4319DA-888A-448F-ABAF-F3F7D5902744}" dt="2020-01-18T18:52:05.565" v="3223" actId="478"/>
          <ac:cxnSpMkLst>
            <pc:docMk/>
            <pc:sldMk cId="2853346731" sldId="264"/>
            <ac:cxnSpMk id="64" creationId="{44AFBB83-6BCD-4C3F-8359-D8CD3276E9AC}"/>
          </ac:cxnSpMkLst>
        </pc:cxnChg>
        <pc:cxnChg chg="add del mod topLvl">
          <ac:chgData name="Joe Bater" userId="fa207aae31d13b36" providerId="LiveId" clId="{AC4319DA-888A-448F-ABAF-F3F7D5902744}" dt="2020-01-18T18:52:01.410" v="3222" actId="478"/>
          <ac:cxnSpMkLst>
            <pc:docMk/>
            <pc:sldMk cId="2853346731" sldId="264"/>
            <ac:cxnSpMk id="65" creationId="{C399FAA6-D235-4E9F-B9AA-84CD01479F12}"/>
          </ac:cxnSpMkLst>
        </pc:cxnChg>
        <pc:cxnChg chg="add mod topLvl">
          <ac:chgData name="Joe Bater" userId="fa207aae31d13b36" providerId="LiveId" clId="{AC4319DA-888A-448F-ABAF-F3F7D5902744}" dt="2020-01-18T18:48:12.509" v="3214" actId="165"/>
          <ac:cxnSpMkLst>
            <pc:docMk/>
            <pc:sldMk cId="2853346731" sldId="264"/>
            <ac:cxnSpMk id="73" creationId="{3C2236D0-171E-4114-B4E2-3D73B10CB33A}"/>
          </ac:cxnSpMkLst>
        </pc:cxnChg>
        <pc:cxnChg chg="add mod topLvl">
          <ac:chgData name="Joe Bater" userId="fa207aae31d13b36" providerId="LiveId" clId="{AC4319DA-888A-448F-ABAF-F3F7D5902744}" dt="2020-01-18T18:48:12.509" v="3214" actId="165"/>
          <ac:cxnSpMkLst>
            <pc:docMk/>
            <pc:sldMk cId="2853346731" sldId="264"/>
            <ac:cxnSpMk id="74" creationId="{6CC891A9-24B6-45C4-803F-0F65F0A6A662}"/>
          </ac:cxnSpMkLst>
        </pc:cxnChg>
        <pc:cxnChg chg="add mod topLvl">
          <ac:chgData name="Joe Bater" userId="fa207aae31d13b36" providerId="LiveId" clId="{AC4319DA-888A-448F-ABAF-F3F7D5902744}" dt="2020-01-18T18:48:12.509" v="3214" actId="165"/>
          <ac:cxnSpMkLst>
            <pc:docMk/>
            <pc:sldMk cId="2853346731" sldId="264"/>
            <ac:cxnSpMk id="75" creationId="{A0712DE4-8755-4D3C-8B5B-E9B031ECCCF4}"/>
          </ac:cxnSpMkLst>
        </pc:cxnChg>
        <pc:cxnChg chg="add mod topLvl">
          <ac:chgData name="Joe Bater" userId="fa207aae31d13b36" providerId="LiveId" clId="{AC4319DA-888A-448F-ABAF-F3F7D5902744}" dt="2020-01-18T18:48:12.509" v="3214" actId="165"/>
          <ac:cxnSpMkLst>
            <pc:docMk/>
            <pc:sldMk cId="2853346731" sldId="264"/>
            <ac:cxnSpMk id="76" creationId="{167ED407-9CE5-4475-BBA4-4EED8F989622}"/>
          </ac:cxnSpMkLst>
        </pc:cxnChg>
        <pc:cxnChg chg="add mod topLvl">
          <ac:chgData name="Joe Bater" userId="fa207aae31d13b36" providerId="LiveId" clId="{AC4319DA-888A-448F-ABAF-F3F7D5902744}" dt="2020-01-18T18:48:12.509" v="3214" actId="165"/>
          <ac:cxnSpMkLst>
            <pc:docMk/>
            <pc:sldMk cId="2853346731" sldId="264"/>
            <ac:cxnSpMk id="77" creationId="{66D1F239-C41D-4890-9DBA-EDC2F41D5666}"/>
          </ac:cxnSpMkLst>
        </pc:cxnChg>
        <pc:cxnChg chg="add mod topLvl">
          <ac:chgData name="Joe Bater" userId="fa207aae31d13b36" providerId="LiveId" clId="{AC4319DA-888A-448F-ABAF-F3F7D5902744}" dt="2020-01-18T18:48:12.509" v="3214" actId="165"/>
          <ac:cxnSpMkLst>
            <pc:docMk/>
            <pc:sldMk cId="2853346731" sldId="264"/>
            <ac:cxnSpMk id="78" creationId="{5B9DEDE3-DCA7-423F-8EA2-99168C549F09}"/>
          </ac:cxnSpMkLst>
        </pc:cxnChg>
        <pc:cxnChg chg="add mod topLvl">
          <ac:chgData name="Joe Bater" userId="fa207aae31d13b36" providerId="LiveId" clId="{AC4319DA-888A-448F-ABAF-F3F7D5902744}" dt="2020-01-18T18:48:17.539" v="3215" actId="165"/>
          <ac:cxnSpMkLst>
            <pc:docMk/>
            <pc:sldMk cId="2853346731" sldId="264"/>
            <ac:cxnSpMk id="86" creationId="{CFAA58EE-9BF4-464F-A9AA-6EEDC54F275B}"/>
          </ac:cxnSpMkLst>
        </pc:cxnChg>
        <pc:cxnChg chg="add mod topLvl">
          <ac:chgData name="Joe Bater" userId="fa207aae31d13b36" providerId="LiveId" clId="{AC4319DA-888A-448F-ABAF-F3F7D5902744}" dt="2020-01-18T18:48:17.539" v="3215" actId="165"/>
          <ac:cxnSpMkLst>
            <pc:docMk/>
            <pc:sldMk cId="2853346731" sldId="264"/>
            <ac:cxnSpMk id="87" creationId="{5BF6710D-8327-4A16-A673-6AB7BEF54E46}"/>
          </ac:cxnSpMkLst>
        </pc:cxnChg>
        <pc:cxnChg chg="add mod topLvl">
          <ac:chgData name="Joe Bater" userId="fa207aae31d13b36" providerId="LiveId" clId="{AC4319DA-888A-448F-ABAF-F3F7D5902744}" dt="2020-01-18T18:48:17.539" v="3215" actId="165"/>
          <ac:cxnSpMkLst>
            <pc:docMk/>
            <pc:sldMk cId="2853346731" sldId="264"/>
            <ac:cxnSpMk id="88" creationId="{7DB99C3C-4B27-4412-9F95-B9A22E14FF04}"/>
          </ac:cxnSpMkLst>
        </pc:cxnChg>
        <pc:cxnChg chg="add mod topLvl">
          <ac:chgData name="Joe Bater" userId="fa207aae31d13b36" providerId="LiveId" clId="{AC4319DA-888A-448F-ABAF-F3F7D5902744}" dt="2020-01-18T18:48:17.539" v="3215" actId="165"/>
          <ac:cxnSpMkLst>
            <pc:docMk/>
            <pc:sldMk cId="2853346731" sldId="264"/>
            <ac:cxnSpMk id="89" creationId="{DC58D8B6-62DC-4A1F-A849-E1832A4BB0D4}"/>
          </ac:cxnSpMkLst>
        </pc:cxnChg>
        <pc:cxnChg chg="add mod topLvl">
          <ac:chgData name="Joe Bater" userId="fa207aae31d13b36" providerId="LiveId" clId="{AC4319DA-888A-448F-ABAF-F3F7D5902744}" dt="2020-01-18T18:48:17.539" v="3215" actId="165"/>
          <ac:cxnSpMkLst>
            <pc:docMk/>
            <pc:sldMk cId="2853346731" sldId="264"/>
            <ac:cxnSpMk id="90" creationId="{D8D47DFF-0D98-49D1-8FF8-C7BEEF5C4C06}"/>
          </ac:cxnSpMkLst>
        </pc:cxnChg>
        <pc:cxnChg chg="add mod topLvl">
          <ac:chgData name="Joe Bater" userId="fa207aae31d13b36" providerId="LiveId" clId="{AC4319DA-888A-448F-ABAF-F3F7D5902744}" dt="2020-01-18T18:48:17.539" v="3215" actId="165"/>
          <ac:cxnSpMkLst>
            <pc:docMk/>
            <pc:sldMk cId="2853346731" sldId="264"/>
            <ac:cxnSpMk id="91" creationId="{20CBC66A-847C-42FA-892B-5D3C9C12CFB2}"/>
          </ac:cxnSpMkLst>
        </pc:cxnChg>
      </pc:sldChg>
      <pc:sldChg chg="addSp delSp modSp add ord">
        <pc:chgData name="Joe Bater" userId="fa207aae31d13b36" providerId="LiveId" clId="{AC4319DA-888A-448F-ABAF-F3F7D5902744}" dt="2020-01-18T21:05:24.170" v="3427" actId="20577"/>
        <pc:sldMkLst>
          <pc:docMk/>
          <pc:sldMk cId="3785533567" sldId="265"/>
        </pc:sldMkLst>
        <pc:spChg chg="add mod">
          <ac:chgData name="Joe Bater" userId="fa207aae31d13b36" providerId="LiveId" clId="{AC4319DA-888A-448F-ABAF-F3F7D5902744}" dt="2020-01-18T18:58:04.379" v="3246" actId="14100"/>
          <ac:spMkLst>
            <pc:docMk/>
            <pc:sldMk cId="3785533567" sldId="265"/>
            <ac:spMk id="2" creationId="{4E93C010-562B-450D-B03D-5B21ABE652AF}"/>
          </ac:spMkLst>
        </pc:spChg>
        <pc:spChg chg="add del mod">
          <ac:chgData name="Joe Bater" userId="fa207aae31d13b36" providerId="LiveId" clId="{AC4319DA-888A-448F-ABAF-F3F7D5902744}" dt="2020-01-18T18:59:37.982" v="3257" actId="478"/>
          <ac:spMkLst>
            <pc:docMk/>
            <pc:sldMk cId="3785533567" sldId="265"/>
            <ac:spMk id="3" creationId="{9C5340BE-00E3-4921-A261-39290538EB40}"/>
          </ac:spMkLst>
        </pc:spChg>
        <pc:spChg chg="mod">
          <ac:chgData name="Joe Bater" userId="fa207aae31d13b36" providerId="LiveId" clId="{AC4319DA-888A-448F-ABAF-F3F7D5902744}" dt="2020-01-18T21:03:47.430" v="3414" actId="1076"/>
          <ac:spMkLst>
            <pc:docMk/>
            <pc:sldMk cId="3785533567" sldId="265"/>
            <ac:spMk id="4" creationId="{D5380B2A-9C4D-4B7E-93E8-4DBB0AB66897}"/>
          </ac:spMkLst>
        </pc:spChg>
        <pc:spChg chg="del">
          <ac:chgData name="Joe Bater" userId="fa207aae31d13b36" providerId="LiveId" clId="{AC4319DA-888A-448F-ABAF-F3F7D5902744}" dt="2020-01-18T18:57:30.811" v="3244" actId="478"/>
          <ac:spMkLst>
            <pc:docMk/>
            <pc:sldMk cId="3785533567" sldId="265"/>
            <ac:spMk id="5" creationId="{5651C25E-35F3-457B-90C1-371CB4DA90A7}"/>
          </ac:spMkLst>
        </pc:spChg>
        <pc:spChg chg="del">
          <ac:chgData name="Joe Bater" userId="fa207aae31d13b36" providerId="LiveId" clId="{AC4319DA-888A-448F-ABAF-F3F7D5902744}" dt="2020-01-18T19:03:13.730" v="3348"/>
          <ac:spMkLst>
            <pc:docMk/>
            <pc:sldMk cId="3785533567" sldId="265"/>
            <ac:spMk id="6" creationId="{8319DB1D-FBE3-475A-9973-8C5021CD5E9A}"/>
          </ac:spMkLst>
        </pc:spChg>
        <pc:spChg chg="add mod">
          <ac:chgData name="Joe Bater" userId="fa207aae31d13b36" providerId="LiveId" clId="{AC4319DA-888A-448F-ABAF-F3F7D5902744}" dt="2020-01-18T18:58:12.707" v="3248" actId="1076"/>
          <ac:spMkLst>
            <pc:docMk/>
            <pc:sldMk cId="3785533567" sldId="265"/>
            <ac:spMk id="7" creationId="{FA75B4F5-E9BD-4738-BB22-41B07C09FBC9}"/>
          </ac:spMkLst>
        </pc:spChg>
        <pc:spChg chg="add mod">
          <ac:chgData name="Joe Bater" userId="fa207aae31d13b36" providerId="LiveId" clId="{AC4319DA-888A-448F-ABAF-F3F7D5902744}" dt="2020-01-18T18:58:18.720" v="3250" actId="1076"/>
          <ac:spMkLst>
            <pc:docMk/>
            <pc:sldMk cId="3785533567" sldId="265"/>
            <ac:spMk id="8" creationId="{041CC2BA-5783-46F2-ADB8-BBF63C6D24AF}"/>
          </ac:spMkLst>
        </pc:spChg>
        <pc:spChg chg="add mod">
          <ac:chgData name="Joe Bater" userId="fa207aae31d13b36" providerId="LiveId" clId="{AC4319DA-888A-448F-ABAF-F3F7D5902744}" dt="2020-01-18T18:58:29.806" v="3252" actId="1076"/>
          <ac:spMkLst>
            <pc:docMk/>
            <pc:sldMk cId="3785533567" sldId="265"/>
            <ac:spMk id="9" creationId="{2110771A-4F7D-435D-A933-207006BA34E9}"/>
          </ac:spMkLst>
        </pc:spChg>
        <pc:spChg chg="add del mod">
          <ac:chgData name="Joe Bater" userId="fa207aae31d13b36" providerId="LiveId" clId="{AC4319DA-888A-448F-ABAF-F3F7D5902744}" dt="2020-01-18T18:59:41.180" v="3258" actId="478"/>
          <ac:spMkLst>
            <pc:docMk/>
            <pc:sldMk cId="3785533567" sldId="265"/>
            <ac:spMk id="10" creationId="{BC7BC4B6-B125-40FE-AC25-B0FA2A53C09B}"/>
          </ac:spMkLst>
        </pc:spChg>
        <pc:spChg chg="add mod">
          <ac:chgData name="Joe Bater" userId="fa207aae31d13b36" providerId="LiveId" clId="{AC4319DA-888A-448F-ABAF-F3F7D5902744}" dt="2020-01-18T19:00:09.540" v="3260" actId="1076"/>
          <ac:spMkLst>
            <pc:docMk/>
            <pc:sldMk cId="3785533567" sldId="265"/>
            <ac:spMk id="11" creationId="{FD5916AD-4354-4590-BA7B-FF82586848A3}"/>
          </ac:spMkLst>
        </pc:spChg>
        <pc:spChg chg="add mod ord">
          <ac:chgData name="Joe Bater" userId="fa207aae31d13b36" providerId="LiveId" clId="{AC4319DA-888A-448F-ABAF-F3F7D5902744}" dt="2020-01-18T19:01:15.292" v="3266" actId="167"/>
          <ac:spMkLst>
            <pc:docMk/>
            <pc:sldMk cId="3785533567" sldId="265"/>
            <ac:spMk id="12" creationId="{95249569-2C85-44EA-9562-9CA4B46A6614}"/>
          </ac:spMkLst>
        </pc:spChg>
        <pc:spChg chg="add mod ord">
          <ac:chgData name="Joe Bater" userId="fa207aae31d13b36" providerId="LiveId" clId="{AC4319DA-888A-448F-ABAF-F3F7D5902744}" dt="2020-01-18T19:01:15.292" v="3266" actId="167"/>
          <ac:spMkLst>
            <pc:docMk/>
            <pc:sldMk cId="3785533567" sldId="265"/>
            <ac:spMk id="13" creationId="{467B6E4A-E860-438F-8241-46384979BC3D}"/>
          </ac:spMkLst>
        </pc:spChg>
        <pc:spChg chg="add mod ord">
          <ac:chgData name="Joe Bater" userId="fa207aae31d13b36" providerId="LiveId" clId="{AC4319DA-888A-448F-ABAF-F3F7D5902744}" dt="2020-01-18T19:01:15.292" v="3266" actId="167"/>
          <ac:spMkLst>
            <pc:docMk/>
            <pc:sldMk cId="3785533567" sldId="265"/>
            <ac:spMk id="14" creationId="{6BDCDD57-3A5C-4B0D-83B9-79DFA05584C8}"/>
          </ac:spMkLst>
        </pc:spChg>
        <pc:spChg chg="add mod ord">
          <ac:chgData name="Joe Bater" userId="fa207aae31d13b36" providerId="LiveId" clId="{AC4319DA-888A-448F-ABAF-F3F7D5902744}" dt="2020-01-18T19:01:15.292" v="3266" actId="167"/>
          <ac:spMkLst>
            <pc:docMk/>
            <pc:sldMk cId="3785533567" sldId="265"/>
            <ac:spMk id="15" creationId="{ADEE6F01-A397-4BA2-B83F-4D3DFDEB5705}"/>
          </ac:spMkLst>
        </pc:spChg>
        <pc:spChg chg="add mod">
          <ac:chgData name="Joe Bater" userId="fa207aae31d13b36" providerId="LiveId" clId="{AC4319DA-888A-448F-ABAF-F3F7D5902744}" dt="2020-01-18T19:02:53.097" v="3347" actId="1076"/>
          <ac:spMkLst>
            <pc:docMk/>
            <pc:sldMk cId="3785533567" sldId="265"/>
            <ac:spMk id="16" creationId="{6BCF02D9-A1FA-4705-A81B-0E2E6ED40B6D}"/>
          </ac:spMkLst>
        </pc:spChg>
        <pc:spChg chg="add mod">
          <ac:chgData name="Joe Bater" userId="fa207aae31d13b36" providerId="LiveId" clId="{AC4319DA-888A-448F-ABAF-F3F7D5902744}" dt="2020-01-18T19:03:21.203" v="3354" actId="20577"/>
          <ac:spMkLst>
            <pc:docMk/>
            <pc:sldMk cId="3785533567" sldId="265"/>
            <ac:spMk id="17" creationId="{01089F82-7583-45CA-828F-095D3C2ABC2A}"/>
          </ac:spMkLst>
        </pc:spChg>
        <pc:spChg chg="add mod">
          <ac:chgData name="Joe Bater" userId="fa207aae31d13b36" providerId="LiveId" clId="{AC4319DA-888A-448F-ABAF-F3F7D5902744}" dt="2020-01-18T19:03:53.800" v="3380" actId="1076"/>
          <ac:spMkLst>
            <pc:docMk/>
            <pc:sldMk cId="3785533567" sldId="265"/>
            <ac:spMk id="18" creationId="{5194E93F-1166-4071-BE64-0A3B1CA8D4B3}"/>
          </ac:spMkLst>
        </pc:spChg>
        <pc:spChg chg="add mod">
          <ac:chgData name="Joe Bater" userId="fa207aae31d13b36" providerId="LiveId" clId="{AC4319DA-888A-448F-ABAF-F3F7D5902744}" dt="2020-01-18T19:04:13.280" v="3383" actId="1076"/>
          <ac:spMkLst>
            <pc:docMk/>
            <pc:sldMk cId="3785533567" sldId="265"/>
            <ac:spMk id="19" creationId="{A6FE3371-D6B2-40ED-A8FD-4E1B2E7FBA73}"/>
          </ac:spMkLst>
        </pc:spChg>
        <pc:spChg chg="add del mod">
          <ac:chgData name="Joe Bater" userId="fa207aae31d13b36" providerId="LiveId" clId="{AC4319DA-888A-448F-ABAF-F3F7D5902744}" dt="2020-01-18T19:06:02.799" v="3395"/>
          <ac:spMkLst>
            <pc:docMk/>
            <pc:sldMk cId="3785533567" sldId="265"/>
            <ac:spMk id="29" creationId="{D6E72523-FD5D-417E-BB57-CD431E076BE5}"/>
          </ac:spMkLst>
        </pc:spChg>
        <pc:spChg chg="add mod">
          <ac:chgData name="Joe Bater" userId="fa207aae31d13b36" providerId="LiveId" clId="{AC4319DA-888A-448F-ABAF-F3F7D5902744}" dt="2020-01-18T19:06:59.086" v="3401" actId="1076"/>
          <ac:spMkLst>
            <pc:docMk/>
            <pc:sldMk cId="3785533567" sldId="265"/>
            <ac:spMk id="30" creationId="{007479EC-5BDE-484C-8094-315C1502B85C}"/>
          </ac:spMkLst>
        </pc:spChg>
        <pc:spChg chg="add mod">
          <ac:chgData name="Joe Bater" userId="fa207aae31d13b36" providerId="LiveId" clId="{AC4319DA-888A-448F-ABAF-F3F7D5902744}" dt="2020-01-18T21:05:24.170" v="3427" actId="20577"/>
          <ac:spMkLst>
            <pc:docMk/>
            <pc:sldMk cId="3785533567" sldId="265"/>
            <ac:spMk id="31" creationId="{91DDE6C8-E29D-498F-BC12-C81A5B8BC8DF}"/>
          </ac:spMkLst>
        </pc:spChg>
        <pc:spChg chg="add mod">
          <ac:chgData name="Joe Bater" userId="fa207aae31d13b36" providerId="LiveId" clId="{AC4319DA-888A-448F-ABAF-F3F7D5902744}" dt="2020-01-18T21:03:43.759" v="3413" actId="11529"/>
          <ac:spMkLst>
            <pc:docMk/>
            <pc:sldMk cId="3785533567" sldId="265"/>
            <ac:spMk id="34" creationId="{4C43FF0A-091F-42B1-A580-A2740157AACE}"/>
          </ac:spMkLst>
        </pc:spChg>
        <pc:spChg chg="add mod">
          <ac:chgData name="Joe Bater" userId="fa207aae31d13b36" providerId="LiveId" clId="{AC4319DA-888A-448F-ABAF-F3F7D5902744}" dt="2020-01-18T21:03:54.077" v="3415" actId="11529"/>
          <ac:spMkLst>
            <pc:docMk/>
            <pc:sldMk cId="3785533567" sldId="265"/>
            <ac:spMk id="35" creationId="{A1062A68-C693-4D8C-862C-F0DD10A6CBB5}"/>
          </ac:spMkLst>
        </pc:spChg>
        <pc:spChg chg="add mod">
          <ac:chgData name="Joe Bater" userId="fa207aae31d13b36" providerId="LiveId" clId="{AC4319DA-888A-448F-ABAF-F3F7D5902744}" dt="2020-01-18T21:04:02.065" v="3416" actId="11529"/>
          <ac:spMkLst>
            <pc:docMk/>
            <pc:sldMk cId="3785533567" sldId="265"/>
            <ac:spMk id="36" creationId="{B7D5DCFC-C924-4C48-9835-8FC64CD484F8}"/>
          </ac:spMkLst>
        </pc:spChg>
        <pc:spChg chg="add mod">
          <ac:chgData name="Joe Bater" userId="fa207aae31d13b36" providerId="LiveId" clId="{AC4319DA-888A-448F-ABAF-F3F7D5902744}" dt="2020-01-18T21:04:09.110" v="3417" actId="11529"/>
          <ac:spMkLst>
            <pc:docMk/>
            <pc:sldMk cId="3785533567" sldId="265"/>
            <ac:spMk id="37" creationId="{D486864A-A1A9-4B3F-9089-3B677AE0DEC8}"/>
          </ac:spMkLst>
        </pc:spChg>
        <pc:cxnChg chg="add mod">
          <ac:chgData name="Joe Bater" userId="fa207aae31d13b36" providerId="LiveId" clId="{AC4319DA-888A-448F-ABAF-F3F7D5902744}" dt="2020-01-18T19:04:44.118" v="3385" actId="692"/>
          <ac:cxnSpMkLst>
            <pc:docMk/>
            <pc:sldMk cId="3785533567" sldId="265"/>
            <ac:cxnSpMk id="21" creationId="{6819E6A5-E98A-40F3-8153-520684C175AB}"/>
          </ac:cxnSpMkLst>
        </pc:cxnChg>
        <pc:cxnChg chg="add mod">
          <ac:chgData name="Joe Bater" userId="fa207aae31d13b36" providerId="LiveId" clId="{AC4319DA-888A-448F-ABAF-F3F7D5902744}" dt="2020-01-18T19:05:05.408" v="3388" actId="692"/>
          <ac:cxnSpMkLst>
            <pc:docMk/>
            <pc:sldMk cId="3785533567" sldId="265"/>
            <ac:cxnSpMk id="24" creationId="{703D3BA3-B56F-4D65-B10F-4F10E6496DB2}"/>
          </ac:cxnSpMkLst>
        </pc:cxnChg>
        <pc:cxnChg chg="add mod">
          <ac:chgData name="Joe Bater" userId="fa207aae31d13b36" providerId="LiveId" clId="{AC4319DA-888A-448F-ABAF-F3F7D5902744}" dt="2020-01-18T19:05:31.884" v="3391" actId="692"/>
          <ac:cxnSpMkLst>
            <pc:docMk/>
            <pc:sldMk cId="3785533567" sldId="265"/>
            <ac:cxnSpMk id="26" creationId="{2A1DE180-C618-4291-95D2-1DA807C917C2}"/>
          </ac:cxnSpMkLst>
        </pc:cxnChg>
        <pc:cxnChg chg="add mod">
          <ac:chgData name="Joe Bater" userId="fa207aae31d13b36" providerId="LiveId" clId="{AC4319DA-888A-448F-ABAF-F3F7D5902744}" dt="2020-01-18T19:05:44.006" v="3392" actId="11529"/>
          <ac:cxnSpMkLst>
            <pc:docMk/>
            <pc:sldMk cId="3785533567" sldId="265"/>
            <ac:cxnSpMk id="28" creationId="{138D8CDF-06BC-4D55-9605-61F1883C986F}"/>
          </ac:cxnSpMkLst>
        </pc:cxnChg>
        <pc:cxnChg chg="add mod">
          <ac:chgData name="Joe Bater" userId="fa207aae31d13b36" providerId="LiveId" clId="{AC4319DA-888A-448F-ABAF-F3F7D5902744}" dt="2020-01-18T19:09:26.653" v="3412" actId="11529"/>
          <ac:cxnSpMkLst>
            <pc:docMk/>
            <pc:sldMk cId="3785533567" sldId="265"/>
            <ac:cxnSpMk id="33" creationId="{0C67A0DD-BABF-4E39-9F88-76B74210C976}"/>
          </ac:cxnSpMkLst>
        </pc:cxnChg>
      </pc:sldChg>
      <pc:sldChg chg="addSp delSp add">
        <pc:chgData name="Joe Bater" userId="fa207aae31d13b36" providerId="LiveId" clId="{AC4319DA-888A-448F-ABAF-F3F7D5902744}" dt="2020-01-15T04:38:38.478" v="1777"/>
        <pc:sldMkLst>
          <pc:docMk/>
          <pc:sldMk cId="3198541193" sldId="266"/>
        </pc:sldMkLst>
        <pc:spChg chg="del">
          <ac:chgData name="Joe Bater" userId="fa207aae31d13b36" providerId="LiveId" clId="{AC4319DA-888A-448F-ABAF-F3F7D5902744}" dt="2020-01-15T04:36:28.699" v="1774"/>
          <ac:spMkLst>
            <pc:docMk/>
            <pc:sldMk cId="3198541193" sldId="266"/>
            <ac:spMk id="2" creationId="{F61B0049-FACF-437D-A30A-446D00BF8F84}"/>
          </ac:spMkLst>
        </pc:spChg>
        <pc:spChg chg="del">
          <ac:chgData name="Joe Bater" userId="fa207aae31d13b36" providerId="LiveId" clId="{AC4319DA-888A-448F-ABAF-F3F7D5902744}" dt="2020-01-15T04:36:28.699" v="1774"/>
          <ac:spMkLst>
            <pc:docMk/>
            <pc:sldMk cId="3198541193" sldId="266"/>
            <ac:spMk id="3" creationId="{AA5EA508-035D-408E-9BD5-70F70D301871}"/>
          </ac:spMkLst>
        </pc:spChg>
        <pc:spChg chg="del">
          <ac:chgData name="Joe Bater" userId="fa207aae31d13b36" providerId="LiveId" clId="{AC4319DA-888A-448F-ABAF-F3F7D5902744}" dt="2020-01-15T04:36:28.699" v="1774"/>
          <ac:spMkLst>
            <pc:docMk/>
            <pc:sldMk cId="3198541193" sldId="266"/>
            <ac:spMk id="4" creationId="{DB9611CB-0C13-4DFB-9EA3-9DEABD318EBC}"/>
          </ac:spMkLst>
        </pc:spChg>
        <pc:picChg chg="add">
          <ac:chgData name="Joe Bater" userId="fa207aae31d13b36" providerId="LiveId" clId="{AC4319DA-888A-448F-ABAF-F3F7D5902744}" dt="2020-01-15T04:38:38.478" v="1777"/>
          <ac:picMkLst>
            <pc:docMk/>
            <pc:sldMk cId="3198541193" sldId="266"/>
            <ac:picMk id="5" creationId="{CEA96008-4A0D-4EE3-BECA-56F34C189FA8}"/>
          </ac:picMkLst>
        </pc:picChg>
      </pc:sldChg>
      <pc:sldChg chg="add del">
        <pc:chgData name="Joe Bater" userId="fa207aae31d13b36" providerId="LiveId" clId="{AC4319DA-888A-448F-ABAF-F3F7D5902744}" dt="2020-01-15T04:38:04.287" v="1776" actId="47"/>
        <pc:sldMkLst>
          <pc:docMk/>
          <pc:sldMk cId="3978497123" sldId="26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7561D1-B45F-4CCB-B637-AC4C1114E3A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41E3138-B586-4A8F-89EE-47AF6D8FA41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Machine Learning is branch of the wider field of Artificial Intelligence</a:t>
          </a:r>
        </a:p>
      </dgm:t>
    </dgm:pt>
    <dgm:pt modelId="{447F5043-D054-42D8-B496-C0288959746C}" type="parTrans" cxnId="{9D4D7EFC-B353-4DE9-98DD-F478D4281B82}">
      <dgm:prSet/>
      <dgm:spPr/>
      <dgm:t>
        <a:bodyPr/>
        <a:lstStyle/>
        <a:p>
          <a:endParaRPr lang="en-US"/>
        </a:p>
      </dgm:t>
    </dgm:pt>
    <dgm:pt modelId="{AA2B2174-BF25-49F8-A714-C5B92F920F15}" type="sibTrans" cxnId="{9D4D7EFC-B353-4DE9-98DD-F478D4281B82}">
      <dgm:prSet/>
      <dgm:spPr/>
      <dgm:t>
        <a:bodyPr/>
        <a:lstStyle/>
        <a:p>
          <a:endParaRPr lang="en-US"/>
        </a:p>
      </dgm:t>
    </dgm:pt>
    <dgm:pt modelId="{8D27F469-694F-4642-95A2-6BFECF6BFA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Branches include :</a:t>
          </a:r>
        </a:p>
        <a:p>
          <a:pPr>
            <a:lnSpc>
              <a:spcPct val="100000"/>
            </a:lnSpc>
          </a:pPr>
          <a:r>
            <a:rPr lang="en-US" dirty="0"/>
            <a:t> - computer vision</a:t>
          </a:r>
        </a:p>
        <a:p>
          <a:pPr>
            <a:lnSpc>
              <a:spcPct val="100000"/>
            </a:lnSpc>
          </a:pPr>
          <a:r>
            <a:rPr lang="en-US" dirty="0"/>
            <a:t> - natural language processing</a:t>
          </a:r>
        </a:p>
        <a:p>
          <a:pPr>
            <a:lnSpc>
              <a:spcPct val="100000"/>
            </a:lnSpc>
          </a:pPr>
          <a:r>
            <a:rPr lang="en-US" dirty="0"/>
            <a:t> - text analysis</a:t>
          </a:r>
        </a:p>
        <a:p>
          <a:pPr>
            <a:lnSpc>
              <a:spcPct val="100000"/>
            </a:lnSpc>
          </a:pPr>
          <a:r>
            <a:rPr lang="en-US" dirty="0"/>
            <a:t> - robotics</a:t>
          </a:r>
        </a:p>
        <a:p>
          <a:pPr>
            <a:lnSpc>
              <a:spcPct val="100000"/>
            </a:lnSpc>
          </a:pPr>
          <a:r>
            <a:rPr lang="en-US" dirty="0"/>
            <a:t> - constraint satisfaction</a:t>
          </a:r>
        </a:p>
        <a:p>
          <a:pPr>
            <a:lnSpc>
              <a:spcPct val="100000"/>
            </a:lnSpc>
          </a:pPr>
          <a:r>
            <a:rPr lang="en-US" dirty="0"/>
            <a:t> - machine reasoning, etc.</a:t>
          </a:r>
        </a:p>
        <a:p>
          <a:pPr>
            <a:lnSpc>
              <a:spcPct val="100000"/>
            </a:lnSpc>
          </a:pPr>
          <a:r>
            <a:rPr lang="en-US" dirty="0"/>
            <a:t> - philosophy</a:t>
          </a:r>
        </a:p>
      </dgm:t>
    </dgm:pt>
    <dgm:pt modelId="{13466210-6A5B-4BB0-9D49-FE248629122E}" type="parTrans" cxnId="{59012DB5-2C18-47CD-B147-C7FA594BE58C}">
      <dgm:prSet/>
      <dgm:spPr/>
      <dgm:t>
        <a:bodyPr/>
        <a:lstStyle/>
        <a:p>
          <a:endParaRPr lang="en-US"/>
        </a:p>
      </dgm:t>
    </dgm:pt>
    <dgm:pt modelId="{E5F76109-FEC1-42CF-8E4C-853DC344AD3D}" type="sibTrans" cxnId="{59012DB5-2C18-47CD-B147-C7FA594BE58C}">
      <dgm:prSet/>
      <dgm:spPr/>
      <dgm:t>
        <a:bodyPr/>
        <a:lstStyle/>
        <a:p>
          <a:endParaRPr lang="en-US"/>
        </a:p>
      </dgm:t>
    </dgm:pt>
    <dgm:pt modelId="{7569D063-4C18-413E-BACB-F7D76113073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Ultimately ML is about discerning patterns in a dataset, from which we can derive value/meaning/wisdom</a:t>
          </a:r>
        </a:p>
      </dgm:t>
    </dgm:pt>
    <dgm:pt modelId="{40BE80BC-2F51-4914-A4FA-8CFF8500CB78}" type="parTrans" cxnId="{6D5006ED-DF10-4CDD-97F5-8783CE293944}">
      <dgm:prSet/>
      <dgm:spPr/>
      <dgm:t>
        <a:bodyPr/>
        <a:lstStyle/>
        <a:p>
          <a:endParaRPr lang="en-US"/>
        </a:p>
      </dgm:t>
    </dgm:pt>
    <dgm:pt modelId="{BA3FB5CE-E319-4C32-9239-EC4B33BA6E0E}" type="sibTrans" cxnId="{6D5006ED-DF10-4CDD-97F5-8783CE293944}">
      <dgm:prSet/>
      <dgm:spPr/>
      <dgm:t>
        <a:bodyPr/>
        <a:lstStyle/>
        <a:p>
          <a:endParaRPr lang="en-US"/>
        </a:p>
      </dgm:t>
    </dgm:pt>
    <dgm:pt modelId="{6C6EC9C3-F66D-4B2F-9D91-048116E99B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SUPERVISED</a:t>
          </a:r>
          <a:r>
            <a:rPr lang="en-US" dirty="0"/>
            <a:t> – we teach an ML algorithm by showing it examples and associating to a correct output</a:t>
          </a:r>
        </a:p>
      </dgm:t>
    </dgm:pt>
    <dgm:pt modelId="{1E486EC9-A4B3-4A60-BA34-B35128939591}" type="parTrans" cxnId="{546594BA-4534-4686-BE7A-1FD0D9AEB37E}">
      <dgm:prSet/>
      <dgm:spPr/>
      <dgm:t>
        <a:bodyPr/>
        <a:lstStyle/>
        <a:p>
          <a:endParaRPr lang="en-US"/>
        </a:p>
      </dgm:t>
    </dgm:pt>
    <dgm:pt modelId="{D09AA6E1-4B8E-4F73-A18C-C9B25B75FF6C}" type="sibTrans" cxnId="{546594BA-4534-4686-BE7A-1FD0D9AEB37E}">
      <dgm:prSet/>
      <dgm:spPr/>
      <dgm:t>
        <a:bodyPr/>
        <a:lstStyle/>
        <a:p>
          <a:endParaRPr lang="en-US"/>
        </a:p>
      </dgm:t>
    </dgm:pt>
    <dgm:pt modelId="{746C4ACF-3A3C-4BCA-A9E3-FACC029D3C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UNSUPERVISED</a:t>
          </a:r>
          <a:r>
            <a:rPr lang="en-US" dirty="0"/>
            <a:t> – our ML algorithms discern or discover patterns or groupings in the data</a:t>
          </a:r>
        </a:p>
      </dgm:t>
    </dgm:pt>
    <dgm:pt modelId="{3CFA20CC-FC0D-4BD7-8587-E31FA6E8E939}" type="parTrans" cxnId="{EDDFC41C-BE71-4FA1-A9A6-AF48A2105C56}">
      <dgm:prSet/>
      <dgm:spPr/>
      <dgm:t>
        <a:bodyPr/>
        <a:lstStyle/>
        <a:p>
          <a:endParaRPr lang="en-US"/>
        </a:p>
      </dgm:t>
    </dgm:pt>
    <dgm:pt modelId="{5E491FFE-9311-4F27-960F-0249FC12B999}" type="sibTrans" cxnId="{EDDFC41C-BE71-4FA1-A9A6-AF48A2105C56}">
      <dgm:prSet/>
      <dgm:spPr/>
      <dgm:t>
        <a:bodyPr/>
        <a:lstStyle/>
        <a:p>
          <a:endParaRPr lang="en-US"/>
        </a:p>
      </dgm:t>
    </dgm:pt>
    <dgm:pt modelId="{6276281E-F6AD-45CB-A825-53EDD3CA4544}" type="pres">
      <dgm:prSet presAssocID="{197561D1-B45F-4CCB-B637-AC4C1114E3A3}" presName="root" presStyleCnt="0">
        <dgm:presLayoutVars>
          <dgm:dir/>
          <dgm:resizeHandles val="exact"/>
        </dgm:presLayoutVars>
      </dgm:prSet>
      <dgm:spPr/>
    </dgm:pt>
    <dgm:pt modelId="{BF6E27FE-C27E-4CF1-89E1-F4047577BA4B}" type="pres">
      <dgm:prSet presAssocID="{641E3138-B586-4A8F-89EE-47AF6D8FA41C}" presName="compNode" presStyleCnt="0"/>
      <dgm:spPr/>
    </dgm:pt>
    <dgm:pt modelId="{3E9FE854-BBC7-45E6-835D-6D4DB5F7DEDA}" type="pres">
      <dgm:prSet presAssocID="{641E3138-B586-4A8F-89EE-47AF6D8FA41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3B8DCC9-F46C-44BE-9DD8-393E8EB20561}" type="pres">
      <dgm:prSet presAssocID="{641E3138-B586-4A8F-89EE-47AF6D8FA41C}" presName="iconSpace" presStyleCnt="0"/>
      <dgm:spPr/>
    </dgm:pt>
    <dgm:pt modelId="{3E1FE02F-F80B-4A38-BED3-F5D165AD681B}" type="pres">
      <dgm:prSet presAssocID="{641E3138-B586-4A8F-89EE-47AF6D8FA41C}" presName="parTx" presStyleLbl="revTx" presStyleIdx="0" presStyleCnt="4">
        <dgm:presLayoutVars>
          <dgm:chMax val="0"/>
          <dgm:chPref val="0"/>
        </dgm:presLayoutVars>
      </dgm:prSet>
      <dgm:spPr/>
    </dgm:pt>
    <dgm:pt modelId="{3DDABB5A-2E5C-4617-AD05-CF59FBE1564F}" type="pres">
      <dgm:prSet presAssocID="{641E3138-B586-4A8F-89EE-47AF6D8FA41C}" presName="txSpace" presStyleCnt="0"/>
      <dgm:spPr/>
    </dgm:pt>
    <dgm:pt modelId="{89ED7349-2CCE-4F72-A994-8777EE51FC0F}" type="pres">
      <dgm:prSet presAssocID="{641E3138-B586-4A8F-89EE-47AF6D8FA41C}" presName="desTx" presStyleLbl="revTx" presStyleIdx="1" presStyleCnt="4">
        <dgm:presLayoutVars/>
      </dgm:prSet>
      <dgm:spPr/>
    </dgm:pt>
    <dgm:pt modelId="{CD719B26-F6C0-402E-B461-93AB2248736F}" type="pres">
      <dgm:prSet presAssocID="{AA2B2174-BF25-49F8-A714-C5B92F920F15}" presName="sibTrans" presStyleCnt="0"/>
      <dgm:spPr/>
    </dgm:pt>
    <dgm:pt modelId="{B078677D-7241-49CB-8AF8-7594802E39C5}" type="pres">
      <dgm:prSet presAssocID="{7569D063-4C18-413E-BACB-F7D761130739}" presName="compNode" presStyleCnt="0"/>
      <dgm:spPr/>
    </dgm:pt>
    <dgm:pt modelId="{E45FDC88-0E09-438E-B56A-AF9784707F80}" type="pres">
      <dgm:prSet presAssocID="{7569D063-4C18-413E-BACB-F7D76113073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0C85DE-2EED-4063-AA36-73FFC121C62B}" type="pres">
      <dgm:prSet presAssocID="{7569D063-4C18-413E-BACB-F7D761130739}" presName="iconSpace" presStyleCnt="0"/>
      <dgm:spPr/>
    </dgm:pt>
    <dgm:pt modelId="{27189E2C-CAB9-444A-9BF1-507820A8E037}" type="pres">
      <dgm:prSet presAssocID="{7569D063-4C18-413E-BACB-F7D761130739}" presName="parTx" presStyleLbl="revTx" presStyleIdx="2" presStyleCnt="4">
        <dgm:presLayoutVars>
          <dgm:chMax val="0"/>
          <dgm:chPref val="0"/>
        </dgm:presLayoutVars>
      </dgm:prSet>
      <dgm:spPr/>
    </dgm:pt>
    <dgm:pt modelId="{7EFD2026-076B-4F85-8279-D380FE6EA217}" type="pres">
      <dgm:prSet presAssocID="{7569D063-4C18-413E-BACB-F7D761130739}" presName="txSpace" presStyleCnt="0"/>
      <dgm:spPr/>
    </dgm:pt>
    <dgm:pt modelId="{B3584DF5-6058-4754-BB96-2ED17463BD39}" type="pres">
      <dgm:prSet presAssocID="{7569D063-4C18-413E-BACB-F7D761130739}" presName="desTx" presStyleLbl="revTx" presStyleIdx="3" presStyleCnt="4">
        <dgm:presLayoutVars/>
      </dgm:prSet>
      <dgm:spPr/>
    </dgm:pt>
  </dgm:ptLst>
  <dgm:cxnLst>
    <dgm:cxn modelId="{F6C61700-FE93-4C20-A733-6E6BFE1782B8}" type="presOf" srcId="{197561D1-B45F-4CCB-B637-AC4C1114E3A3}" destId="{6276281E-F6AD-45CB-A825-53EDD3CA4544}" srcOrd="0" destOrd="0" presId="urn:microsoft.com/office/officeart/2018/2/layout/IconLabelDescriptionList"/>
    <dgm:cxn modelId="{EDDFC41C-BE71-4FA1-A9A6-AF48A2105C56}" srcId="{7569D063-4C18-413E-BACB-F7D761130739}" destId="{746C4ACF-3A3C-4BCA-A9E3-FACC029D3C06}" srcOrd="1" destOrd="0" parTransId="{3CFA20CC-FC0D-4BD7-8587-E31FA6E8E939}" sibTransId="{5E491FFE-9311-4F27-960F-0249FC12B999}"/>
    <dgm:cxn modelId="{FBE7003E-63F1-49A7-B187-B8820426E322}" type="presOf" srcId="{7569D063-4C18-413E-BACB-F7D761130739}" destId="{27189E2C-CAB9-444A-9BF1-507820A8E037}" srcOrd="0" destOrd="0" presId="urn:microsoft.com/office/officeart/2018/2/layout/IconLabelDescriptionList"/>
    <dgm:cxn modelId="{57F8556B-7DAD-40C3-A767-A4916151BA3B}" type="presOf" srcId="{641E3138-B586-4A8F-89EE-47AF6D8FA41C}" destId="{3E1FE02F-F80B-4A38-BED3-F5D165AD681B}" srcOrd="0" destOrd="0" presId="urn:microsoft.com/office/officeart/2018/2/layout/IconLabelDescriptionList"/>
    <dgm:cxn modelId="{E521437B-626F-48FD-AEA5-23BB42F99A36}" type="presOf" srcId="{6C6EC9C3-F66D-4B2F-9D91-048116E99B5D}" destId="{B3584DF5-6058-4754-BB96-2ED17463BD39}" srcOrd="0" destOrd="0" presId="urn:microsoft.com/office/officeart/2018/2/layout/IconLabelDescriptionList"/>
    <dgm:cxn modelId="{59012DB5-2C18-47CD-B147-C7FA594BE58C}" srcId="{641E3138-B586-4A8F-89EE-47AF6D8FA41C}" destId="{8D27F469-694F-4642-95A2-6BFECF6BFA93}" srcOrd="0" destOrd="0" parTransId="{13466210-6A5B-4BB0-9D49-FE248629122E}" sibTransId="{E5F76109-FEC1-42CF-8E4C-853DC344AD3D}"/>
    <dgm:cxn modelId="{546594BA-4534-4686-BE7A-1FD0D9AEB37E}" srcId="{7569D063-4C18-413E-BACB-F7D761130739}" destId="{6C6EC9C3-F66D-4B2F-9D91-048116E99B5D}" srcOrd="0" destOrd="0" parTransId="{1E486EC9-A4B3-4A60-BA34-B35128939591}" sibTransId="{D09AA6E1-4B8E-4F73-A18C-C9B25B75FF6C}"/>
    <dgm:cxn modelId="{B1D294BF-C6FA-4A34-AE8F-106C50BCC109}" type="presOf" srcId="{8D27F469-694F-4642-95A2-6BFECF6BFA93}" destId="{89ED7349-2CCE-4F72-A994-8777EE51FC0F}" srcOrd="0" destOrd="0" presId="urn:microsoft.com/office/officeart/2018/2/layout/IconLabelDescriptionList"/>
    <dgm:cxn modelId="{6D5006ED-DF10-4CDD-97F5-8783CE293944}" srcId="{197561D1-B45F-4CCB-B637-AC4C1114E3A3}" destId="{7569D063-4C18-413E-BACB-F7D761130739}" srcOrd="1" destOrd="0" parTransId="{40BE80BC-2F51-4914-A4FA-8CFF8500CB78}" sibTransId="{BA3FB5CE-E319-4C32-9239-EC4B33BA6E0E}"/>
    <dgm:cxn modelId="{907F45ED-8023-4919-94DB-6D40542ECA30}" type="presOf" srcId="{746C4ACF-3A3C-4BCA-A9E3-FACC029D3C06}" destId="{B3584DF5-6058-4754-BB96-2ED17463BD39}" srcOrd="0" destOrd="1" presId="urn:microsoft.com/office/officeart/2018/2/layout/IconLabelDescriptionList"/>
    <dgm:cxn modelId="{9D4D7EFC-B353-4DE9-98DD-F478D4281B82}" srcId="{197561D1-B45F-4CCB-B637-AC4C1114E3A3}" destId="{641E3138-B586-4A8F-89EE-47AF6D8FA41C}" srcOrd="0" destOrd="0" parTransId="{447F5043-D054-42D8-B496-C0288959746C}" sibTransId="{AA2B2174-BF25-49F8-A714-C5B92F920F15}"/>
    <dgm:cxn modelId="{D9F1ADC0-5D66-49FE-B71F-E7825C74429C}" type="presParOf" srcId="{6276281E-F6AD-45CB-A825-53EDD3CA4544}" destId="{BF6E27FE-C27E-4CF1-89E1-F4047577BA4B}" srcOrd="0" destOrd="0" presId="urn:microsoft.com/office/officeart/2018/2/layout/IconLabelDescriptionList"/>
    <dgm:cxn modelId="{B57020C7-EB80-436D-A3A5-6C5671234E18}" type="presParOf" srcId="{BF6E27FE-C27E-4CF1-89E1-F4047577BA4B}" destId="{3E9FE854-BBC7-45E6-835D-6D4DB5F7DEDA}" srcOrd="0" destOrd="0" presId="urn:microsoft.com/office/officeart/2018/2/layout/IconLabelDescriptionList"/>
    <dgm:cxn modelId="{BB9BFF64-0A31-4DB9-B186-6C579C704255}" type="presParOf" srcId="{BF6E27FE-C27E-4CF1-89E1-F4047577BA4B}" destId="{53B8DCC9-F46C-44BE-9DD8-393E8EB20561}" srcOrd="1" destOrd="0" presId="urn:microsoft.com/office/officeart/2018/2/layout/IconLabelDescriptionList"/>
    <dgm:cxn modelId="{37AAA522-F6EC-4806-9287-B539F12A58C9}" type="presParOf" srcId="{BF6E27FE-C27E-4CF1-89E1-F4047577BA4B}" destId="{3E1FE02F-F80B-4A38-BED3-F5D165AD681B}" srcOrd="2" destOrd="0" presId="urn:microsoft.com/office/officeart/2018/2/layout/IconLabelDescriptionList"/>
    <dgm:cxn modelId="{7A283F10-EB97-48FC-81F1-1C5CA308C458}" type="presParOf" srcId="{BF6E27FE-C27E-4CF1-89E1-F4047577BA4B}" destId="{3DDABB5A-2E5C-4617-AD05-CF59FBE1564F}" srcOrd="3" destOrd="0" presId="urn:microsoft.com/office/officeart/2018/2/layout/IconLabelDescriptionList"/>
    <dgm:cxn modelId="{4E6724B2-9B52-42EC-8B00-345A93E5D9AA}" type="presParOf" srcId="{BF6E27FE-C27E-4CF1-89E1-F4047577BA4B}" destId="{89ED7349-2CCE-4F72-A994-8777EE51FC0F}" srcOrd="4" destOrd="0" presId="urn:microsoft.com/office/officeart/2018/2/layout/IconLabelDescriptionList"/>
    <dgm:cxn modelId="{4DF8C704-A604-4C78-9A54-D06699A9A05C}" type="presParOf" srcId="{6276281E-F6AD-45CB-A825-53EDD3CA4544}" destId="{CD719B26-F6C0-402E-B461-93AB2248736F}" srcOrd="1" destOrd="0" presId="urn:microsoft.com/office/officeart/2018/2/layout/IconLabelDescriptionList"/>
    <dgm:cxn modelId="{31F58331-77B3-4B73-8D0F-10EFFCEB46D4}" type="presParOf" srcId="{6276281E-F6AD-45CB-A825-53EDD3CA4544}" destId="{B078677D-7241-49CB-8AF8-7594802E39C5}" srcOrd="2" destOrd="0" presId="urn:microsoft.com/office/officeart/2018/2/layout/IconLabelDescriptionList"/>
    <dgm:cxn modelId="{E137363F-6222-4633-93F6-0638CAB79EFD}" type="presParOf" srcId="{B078677D-7241-49CB-8AF8-7594802E39C5}" destId="{E45FDC88-0E09-438E-B56A-AF9784707F80}" srcOrd="0" destOrd="0" presId="urn:microsoft.com/office/officeart/2018/2/layout/IconLabelDescriptionList"/>
    <dgm:cxn modelId="{68AFFA9C-9588-4607-ABC4-03416565737F}" type="presParOf" srcId="{B078677D-7241-49CB-8AF8-7594802E39C5}" destId="{6E0C85DE-2EED-4063-AA36-73FFC121C62B}" srcOrd="1" destOrd="0" presId="urn:microsoft.com/office/officeart/2018/2/layout/IconLabelDescriptionList"/>
    <dgm:cxn modelId="{14CCD836-8F4A-40D0-8236-636BB763914F}" type="presParOf" srcId="{B078677D-7241-49CB-8AF8-7594802E39C5}" destId="{27189E2C-CAB9-444A-9BF1-507820A8E037}" srcOrd="2" destOrd="0" presId="urn:microsoft.com/office/officeart/2018/2/layout/IconLabelDescriptionList"/>
    <dgm:cxn modelId="{CFF7B825-3DC6-4282-82DD-952BDDB95F9C}" type="presParOf" srcId="{B078677D-7241-49CB-8AF8-7594802E39C5}" destId="{7EFD2026-076B-4F85-8279-D380FE6EA217}" srcOrd="3" destOrd="0" presId="urn:microsoft.com/office/officeart/2018/2/layout/IconLabelDescriptionList"/>
    <dgm:cxn modelId="{44911F5F-6947-4796-9E05-B90D919A1362}" type="presParOf" srcId="{B078677D-7241-49CB-8AF8-7594802E39C5}" destId="{B3584DF5-6058-4754-BB96-2ED17463BD3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8FB532-DEC5-4F2B-8F3C-D500D70FFC0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003D6F4-DADF-475C-A1BC-9C60D72FC3D3}">
      <dgm:prSet/>
      <dgm:spPr/>
      <dgm:t>
        <a:bodyPr/>
        <a:lstStyle/>
        <a:p>
          <a:r>
            <a:rPr lang="en-US" b="1"/>
            <a:t>AI explained: How machine learning could save our healthcare system</a:t>
          </a:r>
          <a:endParaRPr lang="en-US"/>
        </a:p>
      </dgm:t>
    </dgm:pt>
    <dgm:pt modelId="{E77376DC-508B-4DD4-9619-4E13126E4B52}" type="parTrans" cxnId="{5E609FF7-2131-493C-8751-F8B145BFDAD6}">
      <dgm:prSet/>
      <dgm:spPr/>
      <dgm:t>
        <a:bodyPr/>
        <a:lstStyle/>
        <a:p>
          <a:endParaRPr lang="en-US"/>
        </a:p>
      </dgm:t>
    </dgm:pt>
    <dgm:pt modelId="{EFADA07C-F593-4C23-B8E1-8BC61EC9FBBE}" type="sibTrans" cxnId="{5E609FF7-2131-493C-8751-F8B145BFDAD6}">
      <dgm:prSet/>
      <dgm:spPr/>
      <dgm:t>
        <a:bodyPr/>
        <a:lstStyle/>
        <a:p>
          <a:endParaRPr lang="en-US"/>
        </a:p>
      </dgm:t>
    </dgm:pt>
    <dgm:pt modelId="{C0269188-BEE6-4869-8BB0-E4CC8BA31335}">
      <dgm:prSet/>
      <dgm:spPr/>
      <dgm:t>
        <a:bodyPr/>
        <a:lstStyle/>
        <a:p>
          <a:r>
            <a:rPr lang="en-GB"/>
            <a:t>https://www.youtube.com/watch?v=EuSt9l7EdiU</a:t>
          </a:r>
          <a:endParaRPr lang="en-US"/>
        </a:p>
      </dgm:t>
    </dgm:pt>
    <dgm:pt modelId="{06815830-17F7-4219-A3AC-50C2ED8A227B}" type="parTrans" cxnId="{193A8E4D-0FDD-4798-B5CB-6E3D7F4A0ABE}">
      <dgm:prSet/>
      <dgm:spPr/>
      <dgm:t>
        <a:bodyPr/>
        <a:lstStyle/>
        <a:p>
          <a:endParaRPr lang="en-US"/>
        </a:p>
      </dgm:t>
    </dgm:pt>
    <dgm:pt modelId="{B6E661AD-DDCA-4E56-A31F-0B605F51EC6F}" type="sibTrans" cxnId="{193A8E4D-0FDD-4798-B5CB-6E3D7F4A0ABE}">
      <dgm:prSet/>
      <dgm:spPr/>
      <dgm:t>
        <a:bodyPr/>
        <a:lstStyle/>
        <a:p>
          <a:endParaRPr lang="en-US"/>
        </a:p>
      </dgm:t>
    </dgm:pt>
    <dgm:pt modelId="{164E2A9F-9026-4E11-B8C6-A424588CAB1E}" type="pres">
      <dgm:prSet presAssocID="{A48FB532-DEC5-4F2B-8F3C-D500D70FFC05}" presName="vert0" presStyleCnt="0">
        <dgm:presLayoutVars>
          <dgm:dir/>
          <dgm:animOne val="branch"/>
          <dgm:animLvl val="lvl"/>
        </dgm:presLayoutVars>
      </dgm:prSet>
      <dgm:spPr/>
    </dgm:pt>
    <dgm:pt modelId="{56F85513-935D-4399-89E8-4C2BD531A759}" type="pres">
      <dgm:prSet presAssocID="{A003D6F4-DADF-475C-A1BC-9C60D72FC3D3}" presName="thickLine" presStyleLbl="alignNode1" presStyleIdx="0" presStyleCnt="2"/>
      <dgm:spPr/>
    </dgm:pt>
    <dgm:pt modelId="{B0403415-5B94-4237-8B6E-366B41D7946C}" type="pres">
      <dgm:prSet presAssocID="{A003D6F4-DADF-475C-A1BC-9C60D72FC3D3}" presName="horz1" presStyleCnt="0"/>
      <dgm:spPr/>
    </dgm:pt>
    <dgm:pt modelId="{2ED68789-EF69-43A6-BF82-4E1893139767}" type="pres">
      <dgm:prSet presAssocID="{A003D6F4-DADF-475C-A1BC-9C60D72FC3D3}" presName="tx1" presStyleLbl="revTx" presStyleIdx="0" presStyleCnt="2"/>
      <dgm:spPr/>
    </dgm:pt>
    <dgm:pt modelId="{0BD1099C-F73C-4091-A2BD-5D7AB4D2576B}" type="pres">
      <dgm:prSet presAssocID="{A003D6F4-DADF-475C-A1BC-9C60D72FC3D3}" presName="vert1" presStyleCnt="0"/>
      <dgm:spPr/>
    </dgm:pt>
    <dgm:pt modelId="{18604CD5-9E73-45E7-A0D7-B35EA53F3430}" type="pres">
      <dgm:prSet presAssocID="{C0269188-BEE6-4869-8BB0-E4CC8BA31335}" presName="thickLine" presStyleLbl="alignNode1" presStyleIdx="1" presStyleCnt="2"/>
      <dgm:spPr/>
    </dgm:pt>
    <dgm:pt modelId="{9259186E-0B38-4B37-BF6F-73D4CE1CF8C0}" type="pres">
      <dgm:prSet presAssocID="{C0269188-BEE6-4869-8BB0-E4CC8BA31335}" presName="horz1" presStyleCnt="0"/>
      <dgm:spPr/>
    </dgm:pt>
    <dgm:pt modelId="{B91A1520-F749-4F4F-BDC2-E73483562F13}" type="pres">
      <dgm:prSet presAssocID="{C0269188-BEE6-4869-8BB0-E4CC8BA31335}" presName="tx1" presStyleLbl="revTx" presStyleIdx="1" presStyleCnt="2"/>
      <dgm:spPr/>
    </dgm:pt>
    <dgm:pt modelId="{9A03797A-C0B6-42A3-82CF-3C9B4ED2D156}" type="pres">
      <dgm:prSet presAssocID="{C0269188-BEE6-4869-8BB0-E4CC8BA31335}" presName="vert1" presStyleCnt="0"/>
      <dgm:spPr/>
    </dgm:pt>
  </dgm:ptLst>
  <dgm:cxnLst>
    <dgm:cxn modelId="{6AF32237-979D-44FF-A4CE-5822F8CF311B}" type="presOf" srcId="{A48FB532-DEC5-4F2B-8F3C-D500D70FFC05}" destId="{164E2A9F-9026-4E11-B8C6-A424588CAB1E}" srcOrd="0" destOrd="0" presId="urn:microsoft.com/office/officeart/2008/layout/LinedList"/>
    <dgm:cxn modelId="{193A8E4D-0FDD-4798-B5CB-6E3D7F4A0ABE}" srcId="{A48FB532-DEC5-4F2B-8F3C-D500D70FFC05}" destId="{C0269188-BEE6-4869-8BB0-E4CC8BA31335}" srcOrd="1" destOrd="0" parTransId="{06815830-17F7-4219-A3AC-50C2ED8A227B}" sibTransId="{B6E661AD-DDCA-4E56-A31F-0B605F51EC6F}"/>
    <dgm:cxn modelId="{FCC82470-4569-4F8B-B3BF-798AB793C8D1}" type="presOf" srcId="{C0269188-BEE6-4869-8BB0-E4CC8BA31335}" destId="{B91A1520-F749-4F4F-BDC2-E73483562F13}" srcOrd="0" destOrd="0" presId="urn:microsoft.com/office/officeart/2008/layout/LinedList"/>
    <dgm:cxn modelId="{466A217B-2540-4FBC-9FE9-EB6F13B453BF}" type="presOf" srcId="{A003D6F4-DADF-475C-A1BC-9C60D72FC3D3}" destId="{2ED68789-EF69-43A6-BF82-4E1893139767}" srcOrd="0" destOrd="0" presId="urn:microsoft.com/office/officeart/2008/layout/LinedList"/>
    <dgm:cxn modelId="{5E609FF7-2131-493C-8751-F8B145BFDAD6}" srcId="{A48FB532-DEC5-4F2B-8F3C-D500D70FFC05}" destId="{A003D6F4-DADF-475C-A1BC-9C60D72FC3D3}" srcOrd="0" destOrd="0" parTransId="{E77376DC-508B-4DD4-9619-4E13126E4B52}" sibTransId="{EFADA07C-F593-4C23-B8E1-8BC61EC9FBBE}"/>
    <dgm:cxn modelId="{0A3E9975-8F27-41A7-B784-2F70D20BDF61}" type="presParOf" srcId="{164E2A9F-9026-4E11-B8C6-A424588CAB1E}" destId="{56F85513-935D-4399-89E8-4C2BD531A759}" srcOrd="0" destOrd="0" presId="urn:microsoft.com/office/officeart/2008/layout/LinedList"/>
    <dgm:cxn modelId="{648F56DB-3660-4C98-A0C3-1B7F6F5B4E0C}" type="presParOf" srcId="{164E2A9F-9026-4E11-B8C6-A424588CAB1E}" destId="{B0403415-5B94-4237-8B6E-366B41D7946C}" srcOrd="1" destOrd="0" presId="urn:microsoft.com/office/officeart/2008/layout/LinedList"/>
    <dgm:cxn modelId="{A8B6FBAA-F491-4853-8EA1-32899437F371}" type="presParOf" srcId="{B0403415-5B94-4237-8B6E-366B41D7946C}" destId="{2ED68789-EF69-43A6-BF82-4E1893139767}" srcOrd="0" destOrd="0" presId="urn:microsoft.com/office/officeart/2008/layout/LinedList"/>
    <dgm:cxn modelId="{1692082A-56AB-4B7A-BBA9-72A77B897B9E}" type="presParOf" srcId="{B0403415-5B94-4237-8B6E-366B41D7946C}" destId="{0BD1099C-F73C-4091-A2BD-5D7AB4D2576B}" srcOrd="1" destOrd="0" presId="urn:microsoft.com/office/officeart/2008/layout/LinedList"/>
    <dgm:cxn modelId="{77DEA573-E49A-414C-AEFA-384EA3763B32}" type="presParOf" srcId="{164E2A9F-9026-4E11-B8C6-A424588CAB1E}" destId="{18604CD5-9E73-45E7-A0D7-B35EA53F3430}" srcOrd="2" destOrd="0" presId="urn:microsoft.com/office/officeart/2008/layout/LinedList"/>
    <dgm:cxn modelId="{AC25E663-7686-489E-9F37-46B7C960F7D5}" type="presParOf" srcId="{164E2A9F-9026-4E11-B8C6-A424588CAB1E}" destId="{9259186E-0B38-4B37-BF6F-73D4CE1CF8C0}" srcOrd="3" destOrd="0" presId="urn:microsoft.com/office/officeart/2008/layout/LinedList"/>
    <dgm:cxn modelId="{0144A2E0-B440-4076-BAA5-9B640FADB6AD}" type="presParOf" srcId="{9259186E-0B38-4B37-BF6F-73D4CE1CF8C0}" destId="{B91A1520-F749-4F4F-BDC2-E73483562F13}" srcOrd="0" destOrd="0" presId="urn:microsoft.com/office/officeart/2008/layout/LinedList"/>
    <dgm:cxn modelId="{028A6F39-03A1-42EA-8E76-DACA2D2F341B}" type="presParOf" srcId="{9259186E-0B38-4B37-BF6F-73D4CE1CF8C0}" destId="{9A03797A-C0B6-42A3-82CF-3C9B4ED2D1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FE854-BBC7-45E6-835D-6D4DB5F7DEDA}">
      <dsp:nvSpPr>
        <dsp:cNvPr id="0" name=""/>
        <dsp:cNvSpPr/>
      </dsp:nvSpPr>
      <dsp:spPr>
        <a:xfrm>
          <a:off x="8668" y="0"/>
          <a:ext cx="1227575" cy="11957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FE02F-F80B-4A38-BED3-F5D165AD681B}">
      <dsp:nvSpPr>
        <dsp:cNvPr id="0" name=""/>
        <dsp:cNvSpPr/>
      </dsp:nvSpPr>
      <dsp:spPr>
        <a:xfrm>
          <a:off x="8668" y="1355163"/>
          <a:ext cx="3507358" cy="641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Machine Learning is branch of the wider field of Artificial Intelligence</a:t>
          </a:r>
        </a:p>
      </dsp:txBody>
      <dsp:txXfrm>
        <a:off x="8668" y="1355163"/>
        <a:ext cx="3507358" cy="641227"/>
      </dsp:txXfrm>
    </dsp:sp>
    <dsp:sp modelId="{89ED7349-2CCE-4F72-A994-8777EE51FC0F}">
      <dsp:nvSpPr>
        <dsp:cNvPr id="0" name=""/>
        <dsp:cNvSpPr/>
      </dsp:nvSpPr>
      <dsp:spPr>
        <a:xfrm>
          <a:off x="8668" y="2070518"/>
          <a:ext cx="3507358" cy="173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Branches include :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- computer vision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- natural language processing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- text analysis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- robotics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- constraint satisfaction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- machine reasoning, etc.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- philosophy</a:t>
          </a:r>
        </a:p>
      </dsp:txBody>
      <dsp:txXfrm>
        <a:off x="8668" y="2070518"/>
        <a:ext cx="3507358" cy="1738092"/>
      </dsp:txXfrm>
    </dsp:sp>
    <dsp:sp modelId="{E45FDC88-0E09-438E-B56A-AF9784707F80}">
      <dsp:nvSpPr>
        <dsp:cNvPr id="0" name=""/>
        <dsp:cNvSpPr/>
      </dsp:nvSpPr>
      <dsp:spPr>
        <a:xfrm>
          <a:off x="4129814" y="0"/>
          <a:ext cx="1227575" cy="11957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89E2C-CAB9-444A-9BF1-507820A8E037}">
      <dsp:nvSpPr>
        <dsp:cNvPr id="0" name=""/>
        <dsp:cNvSpPr/>
      </dsp:nvSpPr>
      <dsp:spPr>
        <a:xfrm>
          <a:off x="4129814" y="1355163"/>
          <a:ext cx="3507358" cy="641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Ultimately ML is about discerning patterns in a dataset, from which we can derive value/meaning/wisdom</a:t>
          </a:r>
        </a:p>
      </dsp:txBody>
      <dsp:txXfrm>
        <a:off x="4129814" y="1355163"/>
        <a:ext cx="3507358" cy="641227"/>
      </dsp:txXfrm>
    </dsp:sp>
    <dsp:sp modelId="{B3584DF5-6058-4754-BB96-2ED17463BD39}">
      <dsp:nvSpPr>
        <dsp:cNvPr id="0" name=""/>
        <dsp:cNvSpPr/>
      </dsp:nvSpPr>
      <dsp:spPr>
        <a:xfrm>
          <a:off x="4129814" y="2070518"/>
          <a:ext cx="3507358" cy="1738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SUPERVISED</a:t>
          </a:r>
          <a:r>
            <a:rPr lang="en-US" sz="1100" kern="1200" dirty="0"/>
            <a:t> – we teach an ML algorithm by showing it examples and associating to a correct output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UNSUPERVISED</a:t>
          </a:r>
          <a:r>
            <a:rPr lang="en-US" sz="1100" kern="1200" dirty="0"/>
            <a:t> – our ML algorithms discern or discover patterns or groupings in the data</a:t>
          </a:r>
        </a:p>
      </dsp:txBody>
      <dsp:txXfrm>
        <a:off x="4129814" y="2070518"/>
        <a:ext cx="3507358" cy="1738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85513-935D-4399-89E8-4C2BD531A759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68789-EF69-43A6-BF82-4E1893139767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AI explained: How machine learning could save our healthcare system</a:t>
          </a:r>
          <a:endParaRPr lang="en-US" sz="2600" kern="1200"/>
        </a:p>
      </dsp:txBody>
      <dsp:txXfrm>
        <a:off x="0" y="0"/>
        <a:ext cx="6900512" cy="2768070"/>
      </dsp:txXfrm>
    </dsp:sp>
    <dsp:sp modelId="{18604CD5-9E73-45E7-A0D7-B35EA53F343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A1520-F749-4F4F-BDC2-E73483562F13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https://www.youtube.com/watch?v=EuSt9l7EdiU</a:t>
          </a:r>
          <a:endParaRPr lang="en-US" sz="2600" kern="1200"/>
        </a:p>
      </dsp:txBody>
      <dsp:txXfrm>
        <a:off x="0" y="2768070"/>
        <a:ext cx="6900512" cy="2768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9FC34-6070-40E0-808F-080EDAC99687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72277-196C-4E35-B8E4-62FA306AD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37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EA35-1E9F-476C-8B05-91A5B976F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A8455-1F2D-4561-8DF4-A7134DB56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40347-1E35-4349-A8B9-D10A3293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97EA2-172D-4627-84A1-9003C822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9FD2-A781-49CA-90EC-A723D23A2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462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704B-9735-47D9-B5CA-ACB972A7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30CBE-C4CC-429E-8A2A-EA9A690A0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2191A-4402-406D-930A-36E81327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7CA2A-A95A-4AAE-B38C-87F221A1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8B77E-C976-4D37-8275-C8DA337A1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35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09C6A-149F-4AB4-82BF-198188EA93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F06D9-67F7-4D1A-B386-07423FFA6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5718E-9209-4B34-A695-DF5B0F8E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0455C-0F86-4B08-9ED1-9878131E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6313C-740D-47F9-A6F5-B368445E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18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44AF3-ABAD-4138-A192-17396537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12FC7-A45E-47B4-AAFC-A22ED2269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BF652-7319-4AF4-A47B-26DCC0ECC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4CF3D-B2AF-4AF1-8149-4726880D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63E0B-6ECE-42CF-8495-E8CA3E63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27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BCDF-0AB5-4C48-9B70-222A2BB1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E7516-5D15-4143-BAE8-885087DA7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9DEF5-BBB4-40CA-8A61-433F92D9A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CA085-961B-4988-9B01-A193B48A1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9E2C4-212E-4588-ABA1-8BFE9706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10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071A-B4D0-432D-B974-5D01EAC4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21DC-C247-42B2-9FC1-D30520DE7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42E37-49A6-401F-B994-4225420B8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58150-1660-43E4-9A37-5E40A115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F1D95-2BB4-416E-94B0-55E78357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5654-FC17-4682-8EBA-6DD8AC07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05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D5C6-AC3A-4A37-BB5F-ECD9E032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E8D08-A98D-4514-97BA-2A2F9F0B2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3100-77CD-422B-BC9E-156D3FF5A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094C9-1A8B-43D3-8235-9834C6709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CF33D-120B-4DBC-B491-CD698191D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4FA664-66A8-44EF-9054-A13D3735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E2266-4755-41B9-BAC5-8B452E833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BE4390-51F6-4BDE-B59F-EAB00438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280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A551-E73B-492D-937A-36681F91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6C062-A8ED-43FD-8E4B-524AAAF4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DCDF3-98F2-40ED-A3EA-CEE6C88D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F25DE-342C-421B-93B6-57E059CF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90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3CB41-BCFA-4899-A91D-1797C4BF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878DB-91E6-48FB-84E1-0633C369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D00DD-914B-40D4-953A-DC577051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334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BD80A-DC0E-44CE-A100-98FB2AA2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C02B-A9C6-4761-840A-4B22CE059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2AA4A-C7C2-490A-B4F1-8CA99E34C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43633-EFE4-46ED-8F34-D54B5A34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A32B1-5D96-4F28-9723-4434FB4A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05CCB-19FE-4F16-A256-FEFF80AF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17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3D38-764A-4CC2-A5E0-C208636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50203-D7B8-4AE8-9A38-D79609990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892AC-233F-47C1-A3D7-29FB3A04B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1576B-0987-41F0-AC32-44E47CBE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7C3BA-5417-4553-8C8D-A40597BE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5D46E-34A6-4B9D-9662-737F4798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758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CDB3B-A571-4E33-9E9E-C1689439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9753-BD89-4267-B234-A405A8C74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A7E58-5930-4491-B306-1F465BAF4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88C39-FE60-4462-83B2-81D6BACE5C9E}" type="datetimeFigureOut">
              <a:rPr lang="en-GB" smtClean="0"/>
              <a:t>29/05/2021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2433D-4478-4EDF-82B3-34EDC120D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E8D20-9E2D-483B-A77A-7C07B206F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3D571-2235-4174-AF24-81873BF9C6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action/doSearch?ContribAuthorStored=Taher%2C+Ahmed" TargetMode="External"/><Relationship Id="rId2" Type="http://schemas.openxmlformats.org/officeDocument/2006/relationships/hyperlink" Target="https://onlinelibrary.wiley.com/action/doSearch?ContribAuthorStored=Kirubarajan%2C+Abirami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hyperlink" Target="https://onlinelibrary.wiley.com/action/doSearch?ContribAuthorStored=Masood%2C+Sameer" TargetMode="External"/><Relationship Id="rId4" Type="http://schemas.openxmlformats.org/officeDocument/2006/relationships/hyperlink" Target="https://onlinelibrary.wiley.com/action/doSearch?ContribAuthorStored=Khan%2C+Shaw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otransmission" TargetMode="Externa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hyperlink" Target="https://en.wikipedia.org/wiki/Neuron" TargetMode="External"/><Relationship Id="rId4" Type="http://schemas.openxmlformats.org/officeDocument/2006/relationships/hyperlink" Target="https://en.wikipedia.org/wiki/Soma_(biology)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07A6-8E30-4F53-9270-E87DA56AD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for Predicting Breast Cancer Diagnosis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13E5A-AEFB-4CB7-A5B1-821F843D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6524"/>
            <a:ext cx="9144000" cy="431276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Joe Bater – D Det – 243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Hosp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544E6-4B77-4891-B4EE-F41CB9678D6E}"/>
              </a:ext>
            </a:extLst>
          </p:cNvPr>
          <p:cNvSpPr txBox="1"/>
          <p:nvPr/>
        </p:nvSpPr>
        <p:spPr>
          <a:xfrm>
            <a:off x="9117046" y="5735637"/>
            <a:ext cx="2924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it is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Why it’s important to you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How you 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91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7"/>
    </mc:Choice>
    <mc:Fallback xmlns="">
      <p:transition spd="slow" advTm="275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5141-6B3F-4245-84C9-A17FF6C7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r>
              <a:rPr lang="en-US" dirty="0"/>
              <a:t>Feedforward Network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8EF1E34-87BA-459F-883F-6E3A86665EA4}"/>
              </a:ext>
            </a:extLst>
          </p:cNvPr>
          <p:cNvCxnSpPr/>
          <p:nvPr/>
        </p:nvCxnSpPr>
        <p:spPr>
          <a:xfrm>
            <a:off x="8553450" y="5524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1A8F4D7-6CA2-45A9-8C40-9E2393BCC687}"/>
              </a:ext>
            </a:extLst>
          </p:cNvPr>
          <p:cNvSpPr txBox="1"/>
          <p:nvPr/>
        </p:nvSpPr>
        <p:spPr>
          <a:xfrm>
            <a:off x="8740064" y="283175"/>
            <a:ext cx="23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Rectified Linear (RELU)</a:t>
            </a:r>
            <a:endParaRPr lang="en-GB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AFC05A5-E15B-4FC6-9453-D0DAF803A472}"/>
              </a:ext>
            </a:extLst>
          </p:cNvPr>
          <p:cNvSpPr txBox="1"/>
          <p:nvPr/>
        </p:nvSpPr>
        <p:spPr>
          <a:xfrm>
            <a:off x="2209556" y="633291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Layer</a:t>
            </a:r>
            <a:endParaRPr lang="en-GB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499DD53-F445-4B27-9DCD-0F1DF4B1F93D}"/>
              </a:ext>
            </a:extLst>
          </p:cNvPr>
          <p:cNvSpPr txBox="1"/>
          <p:nvPr/>
        </p:nvSpPr>
        <p:spPr>
          <a:xfrm>
            <a:off x="4645992" y="6332916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  <a:endParaRPr lang="en-GB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7EB7A3F-C8E8-4247-9E1C-6F8C0745FC87}"/>
              </a:ext>
            </a:extLst>
          </p:cNvPr>
          <p:cNvSpPr txBox="1"/>
          <p:nvPr/>
        </p:nvSpPr>
        <p:spPr>
          <a:xfrm>
            <a:off x="7364290" y="633291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  <a:endParaRPr lang="en-GB" dirty="0"/>
          </a:p>
        </p:txBody>
      </p:sp>
      <p:pic>
        <p:nvPicPr>
          <p:cNvPr id="117" name="Picture 116" descr="Chart&#10;&#10;Description automatically generated">
            <a:extLst>
              <a:ext uri="{FF2B5EF4-FFF2-40B4-BE49-F238E27FC236}">
                <a16:creationId xmlns:a16="http://schemas.microsoft.com/office/drawing/2014/main" id="{5C96EB3D-7A96-4537-A0BD-EF2465CBD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48" y="726125"/>
            <a:ext cx="2677052" cy="121850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B785ED9-B96C-4353-9133-AC5D65DF56EC}"/>
              </a:ext>
            </a:extLst>
          </p:cNvPr>
          <p:cNvSpPr/>
          <p:nvPr/>
        </p:nvSpPr>
        <p:spPr>
          <a:xfrm>
            <a:off x="2609850" y="2069308"/>
            <a:ext cx="438150" cy="4381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6EF7124-3C50-4F08-9CAA-0E463A47A973}"/>
              </a:ext>
            </a:extLst>
          </p:cNvPr>
          <p:cNvSpPr/>
          <p:nvPr/>
        </p:nvSpPr>
        <p:spPr>
          <a:xfrm>
            <a:off x="2609850" y="5424489"/>
            <a:ext cx="438150" cy="4381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89C18-2603-4F4B-BBCE-3D8E3A1D1BDD}"/>
              </a:ext>
            </a:extLst>
          </p:cNvPr>
          <p:cNvSpPr/>
          <p:nvPr/>
        </p:nvSpPr>
        <p:spPr>
          <a:xfrm>
            <a:off x="2609850" y="3746899"/>
            <a:ext cx="438150" cy="4381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6ADF81-1BB4-4BEE-AC81-B60E2432778E}"/>
              </a:ext>
            </a:extLst>
          </p:cNvPr>
          <p:cNvSpPr/>
          <p:nvPr/>
        </p:nvSpPr>
        <p:spPr>
          <a:xfrm>
            <a:off x="5233987" y="4585693"/>
            <a:ext cx="438150" cy="438150"/>
          </a:xfrm>
          <a:prstGeom prst="ellipse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833C577-10B4-46F4-A5C8-108ADB675B17}"/>
              </a:ext>
            </a:extLst>
          </p:cNvPr>
          <p:cNvSpPr/>
          <p:nvPr/>
        </p:nvSpPr>
        <p:spPr>
          <a:xfrm>
            <a:off x="7877175" y="3746899"/>
            <a:ext cx="438150" cy="438150"/>
          </a:xfrm>
          <a:prstGeom prst="ellipse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BCA3AEB-7E67-4815-8103-211DFDFE2D32}"/>
              </a:ext>
            </a:extLst>
          </p:cNvPr>
          <p:cNvSpPr/>
          <p:nvPr/>
        </p:nvSpPr>
        <p:spPr>
          <a:xfrm>
            <a:off x="5233987" y="2908103"/>
            <a:ext cx="438150" cy="438150"/>
          </a:xfrm>
          <a:prstGeom prst="ellipse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1D5492-D5CB-47D1-915E-0AE440C1C94C}"/>
              </a:ext>
            </a:extLst>
          </p:cNvPr>
          <p:cNvCxnSpPr>
            <a:endCxn id="42" idx="2"/>
          </p:cNvCxnSpPr>
          <p:nvPr/>
        </p:nvCxnSpPr>
        <p:spPr>
          <a:xfrm>
            <a:off x="1562100" y="2288383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9AEDAF5-D34B-4D99-A935-249E7CB7D189}"/>
              </a:ext>
            </a:extLst>
          </p:cNvPr>
          <p:cNvCxnSpPr/>
          <p:nvPr/>
        </p:nvCxnSpPr>
        <p:spPr>
          <a:xfrm>
            <a:off x="1562100" y="3977882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71D2B7-23FF-4A18-B21B-C88426BEF4AA}"/>
              </a:ext>
            </a:extLst>
          </p:cNvPr>
          <p:cNvCxnSpPr/>
          <p:nvPr/>
        </p:nvCxnSpPr>
        <p:spPr>
          <a:xfrm>
            <a:off x="1562100" y="5620946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E0DCAF3-7C3F-4F56-B7C3-BE23A9AFD7BC}"/>
              </a:ext>
            </a:extLst>
          </p:cNvPr>
          <p:cNvCxnSpPr/>
          <p:nvPr/>
        </p:nvCxnSpPr>
        <p:spPr>
          <a:xfrm>
            <a:off x="8315325" y="3948120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124034-7959-461E-BD0B-917E23A3A07C}"/>
              </a:ext>
            </a:extLst>
          </p:cNvPr>
          <p:cNvCxnSpPr>
            <a:stCxn id="42" idx="6"/>
            <a:endCxn id="47" idx="2"/>
          </p:cNvCxnSpPr>
          <p:nvPr/>
        </p:nvCxnSpPr>
        <p:spPr>
          <a:xfrm>
            <a:off x="3048000" y="2288383"/>
            <a:ext cx="2185987" cy="838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7EE18B-6C61-46C6-B299-3EF541076B73}"/>
              </a:ext>
            </a:extLst>
          </p:cNvPr>
          <p:cNvCxnSpPr>
            <a:stCxn id="42" idx="6"/>
            <a:endCxn id="45" idx="2"/>
          </p:cNvCxnSpPr>
          <p:nvPr/>
        </p:nvCxnSpPr>
        <p:spPr>
          <a:xfrm>
            <a:off x="3048000" y="2288383"/>
            <a:ext cx="2185987" cy="2516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959359-2D54-4D9E-9479-B62EC7338F46}"/>
              </a:ext>
            </a:extLst>
          </p:cNvPr>
          <p:cNvCxnSpPr>
            <a:stCxn id="47" idx="6"/>
            <a:endCxn id="46" idx="2"/>
          </p:cNvCxnSpPr>
          <p:nvPr/>
        </p:nvCxnSpPr>
        <p:spPr>
          <a:xfrm>
            <a:off x="5672137" y="3127178"/>
            <a:ext cx="2205038" cy="838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EE00760-1374-411E-A4FA-34454F2931B9}"/>
              </a:ext>
            </a:extLst>
          </p:cNvPr>
          <p:cNvCxnSpPr>
            <a:stCxn id="45" idx="6"/>
            <a:endCxn id="46" idx="2"/>
          </p:cNvCxnSpPr>
          <p:nvPr/>
        </p:nvCxnSpPr>
        <p:spPr>
          <a:xfrm flipV="1">
            <a:off x="5672137" y="3965974"/>
            <a:ext cx="2205038" cy="838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883DD76-5A16-412B-A9B2-E3C8C6AA68E5}"/>
              </a:ext>
            </a:extLst>
          </p:cNvPr>
          <p:cNvCxnSpPr>
            <a:stCxn id="44" idx="6"/>
            <a:endCxn id="47" idx="2"/>
          </p:cNvCxnSpPr>
          <p:nvPr/>
        </p:nvCxnSpPr>
        <p:spPr>
          <a:xfrm flipV="1">
            <a:off x="3048000" y="3127178"/>
            <a:ext cx="2185987" cy="838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C14245-EACF-4361-9904-8AE8D56B8797}"/>
              </a:ext>
            </a:extLst>
          </p:cNvPr>
          <p:cNvCxnSpPr>
            <a:stCxn id="43" idx="6"/>
            <a:endCxn id="47" idx="2"/>
          </p:cNvCxnSpPr>
          <p:nvPr/>
        </p:nvCxnSpPr>
        <p:spPr>
          <a:xfrm flipV="1">
            <a:off x="3048000" y="3127178"/>
            <a:ext cx="2185987" cy="2516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222703D-D3D3-4C8A-937A-FD9392BAEF12}"/>
              </a:ext>
            </a:extLst>
          </p:cNvPr>
          <p:cNvCxnSpPr>
            <a:stCxn id="44" idx="6"/>
            <a:endCxn id="45" idx="2"/>
          </p:cNvCxnSpPr>
          <p:nvPr/>
        </p:nvCxnSpPr>
        <p:spPr>
          <a:xfrm>
            <a:off x="3048000" y="3965974"/>
            <a:ext cx="2185987" cy="838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34DEE13-06C4-4AF8-88D7-8D463112B2CD}"/>
              </a:ext>
            </a:extLst>
          </p:cNvPr>
          <p:cNvCxnSpPr>
            <a:stCxn id="43" idx="6"/>
            <a:endCxn id="45" idx="2"/>
          </p:cNvCxnSpPr>
          <p:nvPr/>
        </p:nvCxnSpPr>
        <p:spPr>
          <a:xfrm flipV="1">
            <a:off x="3048000" y="4804768"/>
            <a:ext cx="2185987" cy="838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DDBB540-68AC-4AFD-8E8D-C36BC23799AD}"/>
              </a:ext>
            </a:extLst>
          </p:cNvPr>
          <p:cNvSpPr txBox="1"/>
          <p:nvPr/>
        </p:nvSpPr>
        <p:spPr>
          <a:xfrm>
            <a:off x="3314700" y="203001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en-GB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E0C515-768D-4AD6-AFDC-296007C676FE}"/>
              </a:ext>
            </a:extLst>
          </p:cNvPr>
          <p:cNvSpPr txBox="1"/>
          <p:nvPr/>
        </p:nvSpPr>
        <p:spPr>
          <a:xfrm>
            <a:off x="6577015" y="312717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en-GB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0A476A-7ED6-4D8E-8DCE-3FF0F427AED9}"/>
              </a:ext>
            </a:extLst>
          </p:cNvPr>
          <p:cNvSpPr txBox="1"/>
          <p:nvPr/>
        </p:nvSpPr>
        <p:spPr>
          <a:xfrm>
            <a:off x="6667028" y="4435436"/>
            <a:ext cx="69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BC0981-4CB7-4AE8-8D66-008DE532E9C6}"/>
              </a:ext>
            </a:extLst>
          </p:cNvPr>
          <p:cNvSpPr txBox="1"/>
          <p:nvPr/>
        </p:nvSpPr>
        <p:spPr>
          <a:xfrm flipH="1">
            <a:off x="3201197" y="5594864"/>
            <a:ext cx="4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A46029-43BA-41AA-B069-5ED25482A7B3}"/>
              </a:ext>
            </a:extLst>
          </p:cNvPr>
          <p:cNvSpPr txBox="1"/>
          <p:nvPr/>
        </p:nvSpPr>
        <p:spPr>
          <a:xfrm>
            <a:off x="3219926" y="34871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30A6AA1-000B-47FD-AF05-264BC5B07EF1}"/>
              </a:ext>
            </a:extLst>
          </p:cNvPr>
          <p:cNvSpPr txBox="1"/>
          <p:nvPr/>
        </p:nvSpPr>
        <p:spPr>
          <a:xfrm>
            <a:off x="2991326" y="486261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3BE3D5-5AAD-473F-AFE2-DD035D6F40C1}"/>
              </a:ext>
            </a:extLst>
          </p:cNvPr>
          <p:cNvSpPr txBox="1"/>
          <p:nvPr/>
        </p:nvSpPr>
        <p:spPr>
          <a:xfrm>
            <a:off x="3069907" y="4114804"/>
            <a:ext cx="65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-0.5</a:t>
            </a:r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D10E8F-4858-4345-BA69-E42EEAE67B0B}"/>
              </a:ext>
            </a:extLst>
          </p:cNvPr>
          <p:cNvSpPr txBox="1"/>
          <p:nvPr/>
        </p:nvSpPr>
        <p:spPr>
          <a:xfrm>
            <a:off x="3194685" y="278914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  <a:endParaRPr lang="en-GB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3EB2C8E-25FA-48E1-B0B3-60C3CAB158E0}"/>
              </a:ext>
            </a:extLst>
          </p:cNvPr>
          <p:cNvSpPr txBox="1"/>
          <p:nvPr/>
        </p:nvSpPr>
        <p:spPr>
          <a:xfrm flipH="1">
            <a:off x="1133475" y="2081037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F7D7EE-CD99-4C8D-90B7-6B52128E9098}"/>
              </a:ext>
            </a:extLst>
          </p:cNvPr>
          <p:cNvSpPr txBox="1"/>
          <p:nvPr/>
        </p:nvSpPr>
        <p:spPr>
          <a:xfrm flipH="1">
            <a:off x="1133475" y="3781308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D9FA736-ED2F-40F3-927B-F4BD1224A33F}"/>
              </a:ext>
            </a:extLst>
          </p:cNvPr>
          <p:cNvSpPr txBox="1"/>
          <p:nvPr/>
        </p:nvSpPr>
        <p:spPr>
          <a:xfrm flipH="1">
            <a:off x="1123950" y="5436280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44EFE40-3C6B-434B-B186-55BA6671EE2A}"/>
              </a:ext>
            </a:extLst>
          </p:cNvPr>
          <p:cNvSpPr txBox="1"/>
          <p:nvPr/>
        </p:nvSpPr>
        <p:spPr>
          <a:xfrm>
            <a:off x="4696135" y="2447986"/>
            <a:ext cx="466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(1*0.5=0.5) + (2*2=4) + (3*0.5=1.5) = 6 → 6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59BACD-737E-44B8-B73F-AA94C1FED447}"/>
              </a:ext>
            </a:extLst>
          </p:cNvPr>
          <p:cNvSpPr txBox="1"/>
          <p:nvPr/>
        </p:nvSpPr>
        <p:spPr>
          <a:xfrm>
            <a:off x="4781859" y="5159809"/>
            <a:ext cx="51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(1*0.1=0.1) + (2*-0.5=-1) + (3*-2=-6) = -6.9 → 0 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11BEED5-1416-442A-9B8E-6DB03604817E}"/>
              </a:ext>
            </a:extLst>
          </p:cNvPr>
          <p:cNvSpPr txBox="1"/>
          <p:nvPr/>
        </p:nvSpPr>
        <p:spPr>
          <a:xfrm>
            <a:off x="7746530" y="4181714"/>
            <a:ext cx="436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(6*0.5=3) + (0*2=0) = 3 → 3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74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"/>
    </mc:Choice>
    <mc:Fallback xmlns="">
      <p:transition spd="slow" advTm="47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5141-6B3F-4245-84C9-A17FF6C7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r>
              <a:rPr lang="en-US" dirty="0"/>
              <a:t>Feedforward Network</a:t>
            </a:r>
            <a:endParaRPr lang="en-GB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8EF1E34-87BA-459F-883F-6E3A86665EA4}"/>
              </a:ext>
            </a:extLst>
          </p:cNvPr>
          <p:cNvCxnSpPr/>
          <p:nvPr/>
        </p:nvCxnSpPr>
        <p:spPr>
          <a:xfrm>
            <a:off x="8553450" y="5524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1A8F4D7-6CA2-45A9-8C40-9E2393BCC687}"/>
              </a:ext>
            </a:extLst>
          </p:cNvPr>
          <p:cNvSpPr txBox="1"/>
          <p:nvPr/>
        </p:nvSpPr>
        <p:spPr>
          <a:xfrm>
            <a:off x="8740064" y="283175"/>
            <a:ext cx="23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Rectified Linear (RELU)</a:t>
            </a:r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2E64DA-2E2F-43A2-9064-9F51352419AE}"/>
              </a:ext>
            </a:extLst>
          </p:cNvPr>
          <p:cNvSpPr txBox="1"/>
          <p:nvPr/>
        </p:nvSpPr>
        <p:spPr>
          <a:xfrm>
            <a:off x="2209556" y="633291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Layer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8C04BB-6F96-4711-87DD-56CA173FA1B5}"/>
              </a:ext>
            </a:extLst>
          </p:cNvPr>
          <p:cNvSpPr txBox="1"/>
          <p:nvPr/>
        </p:nvSpPr>
        <p:spPr>
          <a:xfrm>
            <a:off x="4645992" y="6332916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4EA2BE7-EE19-454F-8DD4-691610D3AE81}"/>
              </a:ext>
            </a:extLst>
          </p:cNvPr>
          <p:cNvSpPr txBox="1"/>
          <p:nvPr/>
        </p:nvSpPr>
        <p:spPr>
          <a:xfrm>
            <a:off x="7364290" y="633291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  <a:endParaRPr lang="en-GB" dirty="0"/>
          </a:p>
        </p:txBody>
      </p:sp>
      <p:pic>
        <p:nvPicPr>
          <p:cNvPr id="116" name="Picture 115" descr="Chart&#10;&#10;Description automatically generated">
            <a:extLst>
              <a:ext uri="{FF2B5EF4-FFF2-40B4-BE49-F238E27FC236}">
                <a16:creationId xmlns:a16="http://schemas.microsoft.com/office/drawing/2014/main" id="{CE9C0D6C-E1BD-4054-BE12-0DC3C2E44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48" y="726125"/>
            <a:ext cx="2677052" cy="1218502"/>
          </a:xfrm>
          <a:prstGeom prst="rect">
            <a:avLst/>
          </a:prstGeom>
        </p:spPr>
      </p:pic>
      <p:sp>
        <p:nvSpPr>
          <p:cNvPr id="92" name="Oval 91">
            <a:extLst>
              <a:ext uri="{FF2B5EF4-FFF2-40B4-BE49-F238E27FC236}">
                <a16:creationId xmlns:a16="http://schemas.microsoft.com/office/drawing/2014/main" id="{5FD8E381-CCDF-4BDE-A580-47D74C3B38E0}"/>
              </a:ext>
            </a:extLst>
          </p:cNvPr>
          <p:cNvSpPr/>
          <p:nvPr/>
        </p:nvSpPr>
        <p:spPr>
          <a:xfrm>
            <a:off x="2609850" y="2069308"/>
            <a:ext cx="438150" cy="4381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D9FD652-AA1E-4751-902A-526E7D75ADCB}"/>
              </a:ext>
            </a:extLst>
          </p:cNvPr>
          <p:cNvSpPr/>
          <p:nvPr/>
        </p:nvSpPr>
        <p:spPr>
          <a:xfrm>
            <a:off x="2609850" y="5424489"/>
            <a:ext cx="438150" cy="4381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7EB4EAF-A412-4323-82BE-564DBFA88A16}"/>
              </a:ext>
            </a:extLst>
          </p:cNvPr>
          <p:cNvSpPr/>
          <p:nvPr/>
        </p:nvSpPr>
        <p:spPr>
          <a:xfrm>
            <a:off x="2609850" y="3746899"/>
            <a:ext cx="438150" cy="4381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A3C60B9-A500-4290-B669-12C75B85083B}"/>
              </a:ext>
            </a:extLst>
          </p:cNvPr>
          <p:cNvSpPr/>
          <p:nvPr/>
        </p:nvSpPr>
        <p:spPr>
          <a:xfrm>
            <a:off x="5233987" y="4585693"/>
            <a:ext cx="438150" cy="438150"/>
          </a:xfrm>
          <a:prstGeom prst="ellipse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C48E80C-2E5C-42CB-B0A5-0A6692636055}"/>
              </a:ext>
            </a:extLst>
          </p:cNvPr>
          <p:cNvSpPr/>
          <p:nvPr/>
        </p:nvSpPr>
        <p:spPr>
          <a:xfrm>
            <a:off x="7877175" y="3746899"/>
            <a:ext cx="438150" cy="438150"/>
          </a:xfrm>
          <a:prstGeom prst="ellipse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693240B-75A6-49BE-8746-89F424876F38}"/>
              </a:ext>
            </a:extLst>
          </p:cNvPr>
          <p:cNvSpPr/>
          <p:nvPr/>
        </p:nvSpPr>
        <p:spPr>
          <a:xfrm>
            <a:off x="5233987" y="2908103"/>
            <a:ext cx="438150" cy="438150"/>
          </a:xfrm>
          <a:prstGeom prst="ellipse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12C110F-A133-4113-8444-F439E577F6A1}"/>
              </a:ext>
            </a:extLst>
          </p:cNvPr>
          <p:cNvCxnSpPr>
            <a:endCxn id="92" idx="2"/>
          </p:cNvCxnSpPr>
          <p:nvPr/>
        </p:nvCxnSpPr>
        <p:spPr>
          <a:xfrm>
            <a:off x="1562100" y="2288383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FFD93CA-A07F-4BF9-B226-C168204AF67C}"/>
              </a:ext>
            </a:extLst>
          </p:cNvPr>
          <p:cNvCxnSpPr/>
          <p:nvPr/>
        </p:nvCxnSpPr>
        <p:spPr>
          <a:xfrm>
            <a:off x="1562100" y="3977882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63F307-011D-4034-8190-DCD03745CEE5}"/>
              </a:ext>
            </a:extLst>
          </p:cNvPr>
          <p:cNvCxnSpPr/>
          <p:nvPr/>
        </p:nvCxnSpPr>
        <p:spPr>
          <a:xfrm>
            <a:off x="1562100" y="5620946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35F1FD1-7895-4F3E-8A69-BB21F79FC333}"/>
              </a:ext>
            </a:extLst>
          </p:cNvPr>
          <p:cNvCxnSpPr/>
          <p:nvPr/>
        </p:nvCxnSpPr>
        <p:spPr>
          <a:xfrm>
            <a:off x="8315325" y="3948120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244E1F8-2138-4194-B12E-54F432DE289E}"/>
              </a:ext>
            </a:extLst>
          </p:cNvPr>
          <p:cNvCxnSpPr>
            <a:stCxn id="92" idx="6"/>
            <a:endCxn id="97" idx="2"/>
          </p:cNvCxnSpPr>
          <p:nvPr/>
        </p:nvCxnSpPr>
        <p:spPr>
          <a:xfrm>
            <a:off x="3048000" y="2288383"/>
            <a:ext cx="2185987" cy="838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DA35670-C4C9-43AE-90DC-EEC411C40805}"/>
              </a:ext>
            </a:extLst>
          </p:cNvPr>
          <p:cNvCxnSpPr>
            <a:stCxn id="92" idx="6"/>
            <a:endCxn id="95" idx="2"/>
          </p:cNvCxnSpPr>
          <p:nvPr/>
        </p:nvCxnSpPr>
        <p:spPr>
          <a:xfrm>
            <a:off x="3048000" y="2288383"/>
            <a:ext cx="2185987" cy="2516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085C22B-698E-4D04-B2D8-3E54286F5833}"/>
              </a:ext>
            </a:extLst>
          </p:cNvPr>
          <p:cNvCxnSpPr>
            <a:stCxn id="97" idx="6"/>
            <a:endCxn id="96" idx="2"/>
          </p:cNvCxnSpPr>
          <p:nvPr/>
        </p:nvCxnSpPr>
        <p:spPr>
          <a:xfrm>
            <a:off x="5672137" y="3127178"/>
            <a:ext cx="2205038" cy="838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7060569-1B32-4FBA-8B4F-3D6422893EA5}"/>
              </a:ext>
            </a:extLst>
          </p:cNvPr>
          <p:cNvCxnSpPr>
            <a:stCxn id="95" idx="6"/>
            <a:endCxn id="96" idx="2"/>
          </p:cNvCxnSpPr>
          <p:nvPr/>
        </p:nvCxnSpPr>
        <p:spPr>
          <a:xfrm flipV="1">
            <a:off x="5672137" y="3965974"/>
            <a:ext cx="2205038" cy="838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06443F3-F7C3-44D1-90A3-ED9FCD5F2BAE}"/>
              </a:ext>
            </a:extLst>
          </p:cNvPr>
          <p:cNvCxnSpPr>
            <a:stCxn id="94" idx="6"/>
            <a:endCxn id="97" idx="2"/>
          </p:cNvCxnSpPr>
          <p:nvPr/>
        </p:nvCxnSpPr>
        <p:spPr>
          <a:xfrm flipV="1">
            <a:off x="3048000" y="3127178"/>
            <a:ext cx="2185987" cy="838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C8CB2A5-841D-42AE-B9C0-7AA364927E92}"/>
              </a:ext>
            </a:extLst>
          </p:cNvPr>
          <p:cNvCxnSpPr>
            <a:stCxn id="93" idx="6"/>
            <a:endCxn id="97" idx="2"/>
          </p:cNvCxnSpPr>
          <p:nvPr/>
        </p:nvCxnSpPr>
        <p:spPr>
          <a:xfrm flipV="1">
            <a:off x="3048000" y="3127178"/>
            <a:ext cx="2185987" cy="2516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A7548EC-A407-4324-91E4-7DFFE149E465}"/>
              </a:ext>
            </a:extLst>
          </p:cNvPr>
          <p:cNvCxnSpPr>
            <a:stCxn id="94" idx="6"/>
            <a:endCxn id="95" idx="2"/>
          </p:cNvCxnSpPr>
          <p:nvPr/>
        </p:nvCxnSpPr>
        <p:spPr>
          <a:xfrm>
            <a:off x="3048000" y="3965974"/>
            <a:ext cx="2185987" cy="838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9322B07-6A08-424F-A6B6-0A1A3F80F1B7}"/>
              </a:ext>
            </a:extLst>
          </p:cNvPr>
          <p:cNvCxnSpPr>
            <a:stCxn id="93" idx="6"/>
            <a:endCxn id="95" idx="2"/>
          </p:cNvCxnSpPr>
          <p:nvPr/>
        </p:nvCxnSpPr>
        <p:spPr>
          <a:xfrm flipV="1">
            <a:off x="3048000" y="4804768"/>
            <a:ext cx="2185987" cy="838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7CEEFD9-4FAB-4308-A2AA-1C6C032F1F72}"/>
              </a:ext>
            </a:extLst>
          </p:cNvPr>
          <p:cNvSpPr txBox="1"/>
          <p:nvPr/>
        </p:nvSpPr>
        <p:spPr>
          <a:xfrm>
            <a:off x="3314700" y="203001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en-GB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082D240-3944-45C8-AD09-0EAE6B9F2A93}"/>
              </a:ext>
            </a:extLst>
          </p:cNvPr>
          <p:cNvSpPr txBox="1"/>
          <p:nvPr/>
        </p:nvSpPr>
        <p:spPr>
          <a:xfrm>
            <a:off x="6577015" y="312717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0.2</a:t>
            </a:r>
            <a:endParaRPr lang="en-GB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1FB6928-33DD-4AC9-B30F-A875368FBC99}"/>
              </a:ext>
            </a:extLst>
          </p:cNvPr>
          <p:cNvSpPr txBox="1"/>
          <p:nvPr/>
        </p:nvSpPr>
        <p:spPr>
          <a:xfrm>
            <a:off x="6667028" y="4435436"/>
            <a:ext cx="69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  <a:endParaRPr lang="en-GB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4863F5-9A61-4FCB-A21E-4D7D4579DEC5}"/>
              </a:ext>
            </a:extLst>
          </p:cNvPr>
          <p:cNvSpPr txBox="1"/>
          <p:nvPr/>
        </p:nvSpPr>
        <p:spPr>
          <a:xfrm flipH="1">
            <a:off x="3201197" y="5594864"/>
            <a:ext cx="4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  <a:endParaRPr lang="en-GB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0749028-51DC-4174-9DC5-AF5B4C8A7609}"/>
              </a:ext>
            </a:extLst>
          </p:cNvPr>
          <p:cNvSpPr txBox="1"/>
          <p:nvPr/>
        </p:nvSpPr>
        <p:spPr>
          <a:xfrm>
            <a:off x="3219926" y="34871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GB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97D5B79-B3E5-43D3-945C-7179921477BB}"/>
              </a:ext>
            </a:extLst>
          </p:cNvPr>
          <p:cNvSpPr txBox="1"/>
          <p:nvPr/>
        </p:nvSpPr>
        <p:spPr>
          <a:xfrm>
            <a:off x="2991326" y="486261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en-GB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F4C4EBC-0ADF-4DDF-8F54-230F0080933A}"/>
              </a:ext>
            </a:extLst>
          </p:cNvPr>
          <p:cNvSpPr txBox="1"/>
          <p:nvPr/>
        </p:nvSpPr>
        <p:spPr>
          <a:xfrm>
            <a:off x="3069907" y="4114804"/>
            <a:ext cx="65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-0.5</a:t>
            </a:r>
            <a:endParaRPr lang="en-GB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A3B6905-C0CF-4EF0-B3DA-48E2C9E13110}"/>
              </a:ext>
            </a:extLst>
          </p:cNvPr>
          <p:cNvSpPr txBox="1"/>
          <p:nvPr/>
        </p:nvSpPr>
        <p:spPr>
          <a:xfrm>
            <a:off x="3194685" y="278914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  <a:endParaRPr lang="en-GB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BEADAF2-A97D-423D-B34C-1540134120B5}"/>
              </a:ext>
            </a:extLst>
          </p:cNvPr>
          <p:cNvSpPr txBox="1"/>
          <p:nvPr/>
        </p:nvSpPr>
        <p:spPr>
          <a:xfrm flipH="1">
            <a:off x="1133475" y="2081037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1D8D33-9490-437B-AE07-E9F2357B4871}"/>
              </a:ext>
            </a:extLst>
          </p:cNvPr>
          <p:cNvSpPr txBox="1"/>
          <p:nvPr/>
        </p:nvSpPr>
        <p:spPr>
          <a:xfrm flipH="1">
            <a:off x="1133475" y="3781308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E6FCE9C-3B5B-45BF-AC38-202217AA45B6}"/>
              </a:ext>
            </a:extLst>
          </p:cNvPr>
          <p:cNvSpPr txBox="1"/>
          <p:nvPr/>
        </p:nvSpPr>
        <p:spPr>
          <a:xfrm flipH="1">
            <a:off x="1123950" y="5436280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1732A86-A19A-4FE7-B9F4-493D40B2EFF5}"/>
              </a:ext>
            </a:extLst>
          </p:cNvPr>
          <p:cNvSpPr txBox="1"/>
          <p:nvPr/>
        </p:nvSpPr>
        <p:spPr>
          <a:xfrm>
            <a:off x="4696135" y="2447986"/>
            <a:ext cx="466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(1*0.5=0.5) + (2*2=4) + (3*0.5=1.5) = 6 → 6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2A9468D-59CE-4E66-8B63-C5DDD1ACEBFF}"/>
              </a:ext>
            </a:extLst>
          </p:cNvPr>
          <p:cNvSpPr txBox="1"/>
          <p:nvPr/>
        </p:nvSpPr>
        <p:spPr>
          <a:xfrm>
            <a:off x="4781859" y="5159809"/>
            <a:ext cx="51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(1*0.1=0.1) + (2*-0.5=-1) + (3*-2=-6) = -6.9 → 0 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CFB7F9B-6BC5-4975-89AA-BB759B1B453E}"/>
              </a:ext>
            </a:extLst>
          </p:cNvPr>
          <p:cNvSpPr txBox="1"/>
          <p:nvPr/>
        </p:nvSpPr>
        <p:spPr>
          <a:xfrm>
            <a:off x="7746530" y="4181714"/>
            <a:ext cx="436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(6*0.2=1.2) + (0*4=0) = 1.2 → 1.2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"/>
    </mc:Choice>
    <mc:Fallback xmlns="">
      <p:transition spd="slow" advTm="55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37A2-B714-47AD-B8DF-FAE21668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your </a:t>
            </a:r>
            <a:r>
              <a:rPr lang="en-US" strike="sngStrike" dirty="0" err="1"/>
              <a:t>Dragon</a:t>
            </a:r>
            <a:r>
              <a:rPr lang="en-US" dirty="0" err="1"/>
              <a:t>Neural</a:t>
            </a:r>
            <a:r>
              <a:rPr lang="en-US" dirty="0"/>
              <a:t> Network – Backpropagation of Errors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6FB86-FF9A-4D74-AC7F-6CEA3069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962149"/>
            <a:ext cx="7086600" cy="442912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D4ABD30-7CEE-4DAD-8E4F-C66728793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962149"/>
            <a:ext cx="4876800" cy="46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27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0CFCB-85D7-486E-933D-D8DCAAAE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Video</a:t>
            </a:r>
            <a:endParaRPr lang="en-GB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7D1755C-AD59-4423-8538-700983AE6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4860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13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5"/>
    </mc:Choice>
    <mc:Fallback xmlns="">
      <p:transition spd="slow" advTm="239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9268-93D1-4BD4-9C27-BE75606F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Wisconsin Diagnostic Breast Cancer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60A76-0457-48F4-A758-398F91B9B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Released as a dataset for ML engineers to work on in 1995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Real data (rather than synthetic) – 569 instances 30 features</a:t>
            </a:r>
            <a:r>
              <a:rPr lang="en-US" sz="1800" baseline="30000" dirty="0">
                <a:solidFill>
                  <a:schemeClr val="bg1"/>
                </a:solidFill>
              </a:rPr>
              <a:t>*</a:t>
            </a:r>
            <a:r>
              <a:rPr lang="en-US" sz="1800" dirty="0">
                <a:solidFill>
                  <a:schemeClr val="bg1"/>
                </a:solidFill>
              </a:rPr>
              <a:t> are computed from a digitized image of a fine needle aspirate (FNA) of a breast mass. They describe characteristics of the cell nuclei present in the image (patient ID and diagnosis label = 32 attributes)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Very widely used as an undergraduate level learning dataset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This is thus a </a:t>
            </a:r>
            <a:r>
              <a:rPr lang="en-US" sz="1800" i="1" dirty="0">
                <a:solidFill>
                  <a:schemeClr val="bg1"/>
                </a:solidFill>
              </a:rPr>
              <a:t>classification</a:t>
            </a:r>
            <a:r>
              <a:rPr lang="en-US" sz="1800" dirty="0">
                <a:solidFill>
                  <a:schemeClr val="bg1"/>
                </a:solidFill>
              </a:rPr>
              <a:t> problem – does a patient with breast cancer have a malignant tumor or a benign one?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5" descr="A picture containing curtain&#10;&#10;Description automatically generated">
            <a:extLst>
              <a:ext uri="{FF2B5EF4-FFF2-40B4-BE49-F238E27FC236}">
                <a16:creationId xmlns:a16="http://schemas.microsoft.com/office/drawing/2014/main" id="{B0058BAF-FC02-4D47-85D6-09813F73CD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r="1112" b="-3"/>
          <a:stretch/>
        </p:blipFill>
        <p:spPr>
          <a:xfrm>
            <a:off x="6750141" y="-2008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1848F0-B73D-48B1-86F8-25B4679EC7DB}"/>
              </a:ext>
            </a:extLst>
          </p:cNvPr>
          <p:cNvSpPr txBox="1"/>
          <p:nvPr/>
        </p:nvSpPr>
        <p:spPr>
          <a:xfrm flipH="1">
            <a:off x="762000" y="5972783"/>
            <a:ext cx="575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*</a:t>
            </a:r>
            <a:r>
              <a:rPr lang="en-US" sz="1400" dirty="0">
                <a:solidFill>
                  <a:schemeClr val="bg1"/>
                </a:solidFill>
              </a:rPr>
              <a:t> This would have been a HUGE dataset back then, now it’s quite (very) small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05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970"/>
    </mc:Choice>
    <mc:Fallback xmlns="">
      <p:transition spd="slow" advTm="39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A479-3809-46A5-9A61-6DE4B1FC99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1075" y="642938"/>
            <a:ext cx="11210925" cy="746125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The model that was built…</a:t>
            </a:r>
            <a:endParaRPr lang="en-GB" sz="32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019F88-E10E-486C-9C01-28C1FB486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328" t="4130" b="8588"/>
          <a:stretch/>
        </p:blipFill>
        <p:spPr>
          <a:xfrm>
            <a:off x="1288923" y="1820863"/>
            <a:ext cx="9614153" cy="43941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37A91B-11CC-4532-AD86-A4B3C7CCAEDB}"/>
              </a:ext>
            </a:extLst>
          </p:cNvPr>
          <p:cNvSpPr/>
          <p:nvPr/>
        </p:nvSpPr>
        <p:spPr>
          <a:xfrm>
            <a:off x="0" y="200025"/>
            <a:ext cx="12192000" cy="1228725"/>
          </a:xfrm>
          <a:prstGeom prst="rect">
            <a:avLst/>
          </a:prstGeom>
          <a:solidFill>
            <a:srgbClr val="F17FB2"/>
          </a:solidFill>
          <a:ln>
            <a:solidFill>
              <a:srgbClr val="F17F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The model that I built…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2654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"/>
    </mc:Choice>
    <mc:Fallback xmlns="">
      <p:transition spd="slow" advTm="217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1B030-08D6-44B1-8485-BE2709BE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C663464-17DC-4654-A83D-40BD5BFEAC10}"/>
              </a:ext>
            </a:extLst>
          </p:cNvPr>
          <p:cNvSpPr/>
          <p:nvPr/>
        </p:nvSpPr>
        <p:spPr>
          <a:xfrm>
            <a:off x="2371725" y="3362325"/>
            <a:ext cx="1924050" cy="4857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BBF8A-3EDD-427F-99B3-9BA5D9E4E4D5}"/>
              </a:ext>
            </a:extLst>
          </p:cNvPr>
          <p:cNvSpPr txBox="1"/>
          <p:nvPr/>
        </p:nvSpPr>
        <p:spPr>
          <a:xfrm>
            <a:off x="4429125" y="3431143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Accuracy score</a:t>
            </a:r>
            <a:endParaRPr lang="en-GB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BC4387-72E7-44F3-90E0-6DDA6012B2CE}"/>
              </a:ext>
            </a:extLst>
          </p:cNvPr>
          <p:cNvSpPr/>
          <p:nvPr/>
        </p:nvSpPr>
        <p:spPr>
          <a:xfrm>
            <a:off x="2143125" y="4924425"/>
            <a:ext cx="2286000" cy="1600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42B95-0BD3-408F-B5E8-AC3C0573B7FC}"/>
              </a:ext>
            </a:extLst>
          </p:cNvPr>
          <p:cNvSpPr txBox="1"/>
          <p:nvPr/>
        </p:nvSpPr>
        <p:spPr>
          <a:xfrm>
            <a:off x="4429125" y="4770299"/>
            <a:ext cx="5934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Confusion matrix - how many did we get of each category:</a:t>
            </a: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True negative – are negative AND predicted negative</a:t>
            </a: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True positive – are positive AND predicted positive</a:t>
            </a: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False negative – are positive BUT predicted negative</a:t>
            </a:r>
          </a:p>
          <a:p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False positive – are negative BUT predicted positive</a:t>
            </a:r>
            <a:endParaRPr lang="en-GB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8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4"/>
    </mc:Choice>
    <mc:Fallback xmlns="">
      <p:transition spd="slow" advTm="1000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A5752-471D-4A73-BDBE-2A92FD2D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 coming to an ED near you?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85461-86F2-40F7-92E9-6EAA0822A563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Abirami Kirubarajan MSc</a:t>
            </a:r>
            <a:r>
              <a:rPr lang="en-US"/>
              <a:t> </a:t>
            </a:r>
            <a:r>
              <a:rPr lang="en-US">
                <a:hlinkClick r:id="rId3"/>
              </a:rPr>
              <a:t>Ahmed Taher MD, MPH</a:t>
            </a:r>
            <a:r>
              <a:rPr lang="en-US"/>
              <a:t> </a:t>
            </a:r>
            <a:r>
              <a:rPr lang="en-US">
                <a:hlinkClick r:id="rId4"/>
              </a:rPr>
              <a:t>Shawn Khan BHSc</a:t>
            </a:r>
            <a:r>
              <a:rPr lang="en-US"/>
              <a:t> </a:t>
            </a:r>
            <a:r>
              <a:rPr lang="en-US">
                <a:hlinkClick r:id="rId5"/>
              </a:rPr>
              <a:t>Sameer Masood MD, MPH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Artificial intelligence in emergency medicine: A scoping review, </a:t>
            </a:r>
            <a:r>
              <a:rPr lang="en-US"/>
              <a:t>Journal of American College of Emergency Physicians,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09F29-4FD4-4ECE-884A-FCAE5974D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45879"/>
            <a:ext cx="12191999" cy="407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2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21"/>
    </mc:Choice>
    <mc:Fallback xmlns="">
      <p:transition spd="slow" advTm="21072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915D8-BD17-4D7A-B028-079CD8373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5" name="Graphic 5" descr="Accept">
            <a:extLst>
              <a:ext uri="{FF2B5EF4-FFF2-40B4-BE49-F238E27FC236}">
                <a16:creationId xmlns:a16="http://schemas.microsoft.com/office/drawing/2014/main" id="{55246D14-894A-484F-93E3-921CCA017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19" y="1966293"/>
            <a:ext cx="445216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0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"/>
    </mc:Choice>
    <mc:Fallback xmlns="">
      <p:transition spd="slow" advTm="107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2DE215-84CF-4B7D-9B8A-D5F1F53DA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90" t="19428" r="19415" b="17306"/>
          <a:stretch/>
        </p:blipFill>
        <p:spPr>
          <a:xfrm>
            <a:off x="1958919" y="296107"/>
            <a:ext cx="8274161" cy="62657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D948B-D6FE-44E3-9BF5-CC1B58F182CB}"/>
              </a:ext>
            </a:extLst>
          </p:cNvPr>
          <p:cNvSpPr/>
          <p:nvPr/>
        </p:nvSpPr>
        <p:spPr>
          <a:xfrm>
            <a:off x="2819400" y="1800225"/>
            <a:ext cx="2343150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TAUGHT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746A4E-8999-49D6-A594-4ECABC9DF761}"/>
              </a:ext>
            </a:extLst>
          </p:cNvPr>
          <p:cNvSpPr/>
          <p:nvPr/>
        </p:nvSpPr>
        <p:spPr>
          <a:xfrm>
            <a:off x="6934200" y="1800224"/>
            <a:ext cx="2343150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DISCOVERY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6D2B2-C693-47F7-A572-BB785654B08F}"/>
              </a:ext>
            </a:extLst>
          </p:cNvPr>
          <p:cNvSpPr txBox="1"/>
          <p:nvPr/>
        </p:nvSpPr>
        <p:spPr>
          <a:xfrm>
            <a:off x="9105900" y="6331059"/>
            <a:ext cx="300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Source:</a:t>
            </a:r>
          </a:p>
          <a:p>
            <a:r>
              <a:rPr lang="en-GB" sz="1200" dirty="0"/>
              <a:t>https://vas3k.com/blog/machine_learning/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71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54"/>
    </mc:Choice>
    <mc:Fallback xmlns="">
      <p:transition spd="slow" advTm="48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F2B7-F3E7-4DD3-B6A0-9F40E2755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3923" y="1577975"/>
            <a:ext cx="5410197" cy="4351338"/>
          </a:xfrm>
        </p:spPr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Taxonomy of terms – AI &amp; ML</a:t>
            </a:r>
          </a:p>
          <a:p>
            <a:r>
              <a:rPr lang="en-US" dirty="0"/>
              <a:t>Video #1</a:t>
            </a:r>
          </a:p>
          <a:p>
            <a:r>
              <a:rPr lang="en-US" dirty="0"/>
              <a:t>Neural networks &amp; deep learning</a:t>
            </a:r>
          </a:p>
          <a:p>
            <a:r>
              <a:rPr lang="en-US" dirty="0"/>
              <a:t>Video #2</a:t>
            </a:r>
          </a:p>
          <a:p>
            <a:r>
              <a:rPr lang="en-US" dirty="0"/>
              <a:t>Wisconsin Breast Cancer Data &amp; model results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A1CB2-F07F-4204-8352-B04AF0141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95570" y="1577975"/>
            <a:ext cx="2466975" cy="4351338"/>
          </a:xfrm>
        </p:spPr>
        <p:txBody>
          <a:bodyPr/>
          <a:lstStyle/>
          <a:p>
            <a:r>
              <a:rPr lang="en-US" dirty="0"/>
              <a:t>2 min</a:t>
            </a:r>
          </a:p>
          <a:p>
            <a:r>
              <a:rPr lang="en-US" dirty="0"/>
              <a:t>5 min</a:t>
            </a:r>
          </a:p>
          <a:p>
            <a:r>
              <a:rPr lang="en-US" dirty="0"/>
              <a:t>4 min</a:t>
            </a:r>
          </a:p>
          <a:p>
            <a:r>
              <a:rPr lang="en-US" dirty="0"/>
              <a:t>10 min</a:t>
            </a:r>
          </a:p>
          <a:p>
            <a:r>
              <a:rPr lang="en-US" dirty="0"/>
              <a:t>16 min</a:t>
            </a:r>
          </a:p>
          <a:p>
            <a:r>
              <a:rPr lang="en-US" dirty="0"/>
              <a:t>3 min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8190C3-B11A-4B5D-A9FD-7E9CB65B03C7}"/>
              </a:ext>
            </a:extLst>
          </p:cNvPr>
          <p:cNvSpPr/>
          <p:nvPr/>
        </p:nvSpPr>
        <p:spPr>
          <a:xfrm>
            <a:off x="89452" y="104361"/>
            <a:ext cx="3309731" cy="66492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Content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99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76"/>
    </mc:Choice>
    <mc:Fallback xmlns="">
      <p:transition spd="slow" advTm="416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368A-F7F7-4010-AE95-92B37320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What is Machine Learning?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84432-A1AE-4425-8E9A-D316C220B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7" r="37223"/>
          <a:stretch/>
        </p:blipFill>
        <p:spPr>
          <a:xfrm>
            <a:off x="21" y="-119260"/>
            <a:ext cx="3518432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A1811E-1B12-4D18-A939-D653EBD65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4520536"/>
              </p:ext>
            </p:extLst>
          </p:nvPr>
        </p:nvGraphicFramePr>
        <p:xfrm>
          <a:off x="3906078" y="2415208"/>
          <a:ext cx="7645842" cy="3808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717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596"/>
    </mc:Choice>
    <mc:Fallback xmlns="">
      <p:transition spd="slow" advTm="18259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AC4CC-791A-4C9C-9C00-1A9E1C2D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711" y="0"/>
            <a:ext cx="530257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AAB624F-6EB7-4796-B2B6-AC0F8E1A9C31}"/>
              </a:ext>
            </a:extLst>
          </p:cNvPr>
          <p:cNvGrpSpPr/>
          <p:nvPr/>
        </p:nvGrpSpPr>
        <p:grpSpPr>
          <a:xfrm>
            <a:off x="560069" y="3429000"/>
            <a:ext cx="4945381" cy="3139321"/>
            <a:chOff x="560069" y="3429000"/>
            <a:chExt cx="4945381" cy="313932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E873C8D-06B3-4712-B79E-414FAA74CF1E}"/>
                </a:ext>
              </a:extLst>
            </p:cNvPr>
            <p:cNvCxnSpPr/>
            <p:nvPr/>
          </p:nvCxnSpPr>
          <p:spPr>
            <a:xfrm flipV="1">
              <a:off x="2828925" y="3829050"/>
              <a:ext cx="2676525" cy="85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1B4990-9D82-496D-8178-1DB149C98112}"/>
                </a:ext>
              </a:extLst>
            </p:cNvPr>
            <p:cNvSpPr txBox="1"/>
            <p:nvPr/>
          </p:nvSpPr>
          <p:spPr>
            <a:xfrm flipH="1">
              <a:off x="560069" y="3429000"/>
              <a:ext cx="2202181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Comic Sans MS" panose="030F0702030302020204" pitchFamily="66" charset="0"/>
                </a:rPr>
                <a:t>Far</a:t>
              </a:r>
              <a:r>
                <a:rPr lang="en-US" dirty="0">
                  <a:latin typeface="Comic Sans MS" panose="030F0702030302020204" pitchFamily="66" charset="0"/>
                </a:rPr>
                <a:t> from exhaustive list of algorithmic approaches and paradigms!</a:t>
              </a:r>
            </a:p>
            <a:p>
              <a:endParaRPr lang="en-US" dirty="0">
                <a:latin typeface="Comic Sans MS" panose="030F0702030302020204" pitchFamily="66" charset="0"/>
              </a:endParaRPr>
            </a:p>
            <a:p>
              <a:r>
                <a:rPr lang="en-US" dirty="0">
                  <a:latin typeface="Comic Sans MS" panose="030F0702030302020204" pitchFamily="66" charset="0"/>
                </a:rPr>
                <a:t>But we’ll talk a little more about </a:t>
              </a:r>
              <a:r>
                <a:rPr lang="en-US" b="1" i="1" dirty="0">
                  <a:latin typeface="Comic Sans MS" panose="030F0702030302020204" pitchFamily="66" charset="0"/>
                </a:rPr>
                <a:t>deep learning (DL)</a:t>
              </a:r>
              <a:r>
                <a:rPr lang="en-US" dirty="0">
                  <a:latin typeface="Comic Sans MS" panose="030F0702030302020204" pitchFamily="66" charset="0"/>
                </a:rPr>
                <a:t> throughout this presentation</a:t>
              </a:r>
              <a:endParaRPr lang="en-GB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07B53-D25C-4DBF-9F62-4BC05E2152BA}"/>
              </a:ext>
            </a:extLst>
          </p:cNvPr>
          <p:cNvSpPr txBox="1"/>
          <p:nvPr/>
        </p:nvSpPr>
        <p:spPr>
          <a:xfrm>
            <a:off x="3368511" y="238125"/>
            <a:ext cx="178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3BAD0"/>
                </a:solidFill>
                <a:latin typeface="Cooper Black" panose="0208090404030B020404" pitchFamily="18" charset="0"/>
              </a:rPr>
              <a:t>SUPERVISED</a:t>
            </a:r>
            <a:endParaRPr lang="en-GB" b="1" dirty="0">
              <a:solidFill>
                <a:srgbClr val="63BAD0"/>
              </a:solidFill>
              <a:latin typeface="Cooper Black" panose="0208090404030B0204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076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5"/>
    </mc:Choice>
    <mc:Fallback xmlns="">
      <p:transition spd="slow" advTm="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4E0316-5490-4F27-B867-DAEB98E3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FCFE3-3551-4CB1-BCBB-8031B911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/>
              <a:t>AI in Healthcare: Top A.I. Algorithms In Healthcare - The Medical Futurist</a:t>
            </a:r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https://www.youtube.com/watch?v=G1IsZeFR_Rk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7B31A-9488-43E0-964C-711E16EB555D}"/>
              </a:ext>
            </a:extLst>
          </p:cNvPr>
          <p:cNvSpPr txBox="1"/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(3min 21sec)</a:t>
            </a:r>
          </a:p>
        </p:txBody>
      </p:sp>
    </p:spTree>
    <p:extLst>
      <p:ext uri="{BB962C8B-B14F-4D97-AF65-F5344CB8AC3E}">
        <p14:creationId xmlns:p14="http://schemas.microsoft.com/office/powerpoint/2010/main" val="195192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344"/>
    </mc:Choice>
    <mc:Fallback xmlns="">
      <p:transition spd="slow" advTm="53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E4E5-76F9-4F9F-B776-C1ED69F9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Deep Learning</a:t>
            </a:r>
            <a:br>
              <a:rPr lang="en-US" dirty="0"/>
            </a:br>
            <a:r>
              <a:rPr lang="en-US" dirty="0"/>
              <a:t>(Artificial Neural Networks)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371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"/>
    </mc:Choice>
    <mc:Fallback xmlns="">
      <p:transition spd="slow" advTm="138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380B2A-9C4D-4B7E-93E8-4DBB0AB6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297842"/>
            <a:ext cx="11811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Biological Inspiration of an Artificial Neural Network (ANN)</a:t>
            </a:r>
            <a:endParaRPr lang="en-GB" sz="36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1089F82-7583-45CA-828F-095D3C2AB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963" y="1431089"/>
            <a:ext cx="5181600" cy="4351338"/>
          </a:xfrm>
        </p:spPr>
        <p:txBody>
          <a:bodyPr/>
          <a:lstStyle/>
          <a:p>
            <a:r>
              <a:rPr lang="en-US" dirty="0"/>
              <a:t>Neuron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194E93F-1166-4071-BE64-0A3B1CA8D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8551" y="1431089"/>
            <a:ext cx="5181600" cy="4351338"/>
          </a:xfrm>
        </p:spPr>
        <p:txBody>
          <a:bodyPr/>
          <a:lstStyle/>
          <a:p>
            <a:r>
              <a:rPr lang="en-US" dirty="0"/>
              <a:t>Artificial Neuron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CF02D9-A1FA-4705-A81B-0E2E6ED40B6D}"/>
              </a:ext>
            </a:extLst>
          </p:cNvPr>
          <p:cNvSpPr txBox="1"/>
          <p:nvPr/>
        </p:nvSpPr>
        <p:spPr>
          <a:xfrm>
            <a:off x="508262" y="5044730"/>
            <a:ext cx="518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Dendrons</a:t>
            </a:r>
            <a:r>
              <a:rPr lang="en-US" dirty="0"/>
              <a:t>, are branched protoplasmic extensions of a nerve cell that propagate the </a:t>
            </a:r>
            <a:r>
              <a:rPr lang="en-US" dirty="0">
                <a:hlinkClick r:id="rId3" tooltip="Neurotransmission"/>
              </a:rPr>
              <a:t>electrochemical stimulation</a:t>
            </a:r>
            <a:r>
              <a:rPr lang="en-US" dirty="0"/>
              <a:t> received from other neural cells to the cell body, or </a:t>
            </a:r>
            <a:r>
              <a:rPr lang="en-US" dirty="0">
                <a:hlinkClick r:id="rId4" tooltip="Soma (biology)"/>
              </a:rPr>
              <a:t>soma</a:t>
            </a:r>
            <a:r>
              <a:rPr lang="en-US" dirty="0"/>
              <a:t>, of the </a:t>
            </a:r>
            <a:r>
              <a:rPr lang="en-US" dirty="0">
                <a:hlinkClick r:id="rId5" tooltip="Neuron"/>
              </a:rPr>
              <a:t>neuron</a:t>
            </a:r>
            <a:r>
              <a:rPr lang="en-US" dirty="0"/>
              <a:t> from which the dendrites project.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1CF36-956D-4690-B28D-DD7CEC087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49" y="2162175"/>
            <a:ext cx="5143500" cy="25336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C1F37A7-C567-443F-A4C7-0E96B2822565}"/>
              </a:ext>
            </a:extLst>
          </p:cNvPr>
          <p:cNvSpPr txBox="1"/>
          <p:nvPr/>
        </p:nvSpPr>
        <p:spPr>
          <a:xfrm>
            <a:off x="6258613" y="5034604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Neurons</a:t>
            </a:r>
            <a:r>
              <a:rPr lang="en-US" dirty="0"/>
              <a:t>, propagate a set of </a:t>
            </a:r>
            <a:r>
              <a:rPr lang="en-US" u="sng" dirty="0">
                <a:solidFill>
                  <a:srgbClr val="0070C0"/>
                </a:solidFill>
              </a:rPr>
              <a:t>input values</a:t>
            </a:r>
            <a:r>
              <a:rPr lang="en-US" dirty="0"/>
              <a:t>, which are multiplied by </a:t>
            </a:r>
            <a:r>
              <a:rPr lang="en-US" u="sng" dirty="0">
                <a:solidFill>
                  <a:srgbClr val="0070C0"/>
                </a:solidFill>
              </a:rPr>
              <a:t>weights</a:t>
            </a:r>
            <a:r>
              <a:rPr lang="en-US" dirty="0"/>
              <a:t> and then aggregated.  This sum is invariably passed through an </a:t>
            </a:r>
            <a:r>
              <a:rPr lang="en-US" u="sng" dirty="0">
                <a:solidFill>
                  <a:srgbClr val="0070C0"/>
                </a:solidFill>
              </a:rPr>
              <a:t>activation function</a:t>
            </a:r>
            <a:r>
              <a:rPr lang="en-US" dirty="0"/>
              <a:t>, or </a:t>
            </a:r>
            <a:r>
              <a:rPr lang="en-US" u="sng" dirty="0">
                <a:solidFill>
                  <a:srgbClr val="0070C0"/>
                </a:solidFill>
              </a:rPr>
              <a:t>threshold function</a:t>
            </a:r>
            <a:r>
              <a:rPr lang="en-US" i="1" dirty="0"/>
              <a:t>, </a:t>
            </a:r>
            <a:r>
              <a:rPr lang="en-US" i="1" dirty="0" err="1"/>
              <a:t>f</a:t>
            </a:r>
            <a:r>
              <a:rPr lang="en-US" i="1" baseline="-25000" dirty="0" err="1"/>
              <a:t>x</a:t>
            </a:r>
            <a:r>
              <a:rPr lang="en-US" dirty="0"/>
              <a:t>, and presented as the output.</a:t>
            </a:r>
            <a:endParaRPr lang="en-GB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73F010D-63C6-41BB-874A-7FE43B79A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214" y="2622184"/>
            <a:ext cx="4111332" cy="21995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0E279DF-0AA1-4165-BD19-95982A2FA340}"/>
              </a:ext>
            </a:extLst>
          </p:cNvPr>
          <p:cNvGrpSpPr/>
          <p:nvPr/>
        </p:nvGrpSpPr>
        <p:grpSpPr>
          <a:xfrm>
            <a:off x="10116732" y="1823396"/>
            <a:ext cx="1791627" cy="1651907"/>
            <a:chOff x="10214699" y="2424793"/>
            <a:chExt cx="1791627" cy="165190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2239803-3180-48B7-931F-0902B31CFA09}"/>
                </a:ext>
              </a:extLst>
            </p:cNvPr>
            <p:cNvSpPr/>
            <p:nvPr/>
          </p:nvSpPr>
          <p:spPr>
            <a:xfrm>
              <a:off x="10227129" y="3581400"/>
              <a:ext cx="821871" cy="4953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E7C78B-EA6D-48A6-A1E6-B3C9049D55F5}"/>
                </a:ext>
              </a:extLst>
            </p:cNvPr>
            <p:cNvSpPr/>
            <p:nvPr/>
          </p:nvSpPr>
          <p:spPr>
            <a:xfrm>
              <a:off x="10289357" y="3657600"/>
              <a:ext cx="672557" cy="33745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5563BEE-4471-4BB6-9267-84E3CCA39525}"/>
                </a:ext>
              </a:extLst>
            </p:cNvPr>
            <p:cNvCxnSpPr>
              <a:stCxn id="12" idx="0"/>
            </p:cNvCxnSpPr>
            <p:nvPr/>
          </p:nvCxnSpPr>
          <p:spPr>
            <a:xfrm>
              <a:off x="10625636" y="3657600"/>
              <a:ext cx="4264" cy="3374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7556B-D999-415D-8635-32261ECB51E9}"/>
                </a:ext>
              </a:extLst>
            </p:cNvPr>
            <p:cNvCxnSpPr>
              <a:stCxn id="12" idx="1"/>
              <a:endCxn id="12" idx="3"/>
            </p:cNvCxnSpPr>
            <p:nvPr/>
          </p:nvCxnSpPr>
          <p:spPr>
            <a:xfrm>
              <a:off x="10289357" y="3826329"/>
              <a:ext cx="6725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B47571D-BAE5-4286-A583-96CEF2834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5634" y="3657601"/>
              <a:ext cx="178437" cy="16872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9C562A9-04E2-41D5-8C5B-57B1CEDE1797}"/>
                </a:ext>
              </a:extLst>
            </p:cNvPr>
            <p:cNvSpPr/>
            <p:nvPr/>
          </p:nvSpPr>
          <p:spPr>
            <a:xfrm>
              <a:off x="10227129" y="3004457"/>
              <a:ext cx="821871" cy="4953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20A692-7DEE-43A3-BBB9-C884171438F6}"/>
                </a:ext>
              </a:extLst>
            </p:cNvPr>
            <p:cNvSpPr/>
            <p:nvPr/>
          </p:nvSpPr>
          <p:spPr>
            <a:xfrm>
              <a:off x="10289357" y="3080657"/>
              <a:ext cx="672557" cy="33745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F5CFB9B-55AF-423C-B040-5BDAE917889D}"/>
                </a:ext>
              </a:extLst>
            </p:cNvPr>
            <p:cNvCxnSpPr>
              <a:stCxn id="20" idx="0"/>
            </p:cNvCxnSpPr>
            <p:nvPr/>
          </p:nvCxnSpPr>
          <p:spPr>
            <a:xfrm>
              <a:off x="10625636" y="3080657"/>
              <a:ext cx="4264" cy="3374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823B148-3472-49A9-9AF6-104FBB6DD5D8}"/>
                </a:ext>
              </a:extLst>
            </p:cNvPr>
            <p:cNvCxnSpPr>
              <a:stCxn id="20" idx="1"/>
              <a:endCxn id="20" idx="3"/>
            </p:cNvCxnSpPr>
            <p:nvPr/>
          </p:nvCxnSpPr>
          <p:spPr>
            <a:xfrm>
              <a:off x="10289357" y="3249386"/>
              <a:ext cx="6725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DB22DE9-A9EB-47E3-8B2D-C5305600A5DE}"/>
                </a:ext>
              </a:extLst>
            </p:cNvPr>
            <p:cNvCxnSpPr/>
            <p:nvPr/>
          </p:nvCxnSpPr>
          <p:spPr>
            <a:xfrm flipV="1">
              <a:off x="10466614" y="3080657"/>
              <a:ext cx="337457" cy="33745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C7D16DF-3260-4541-96AE-65AB6C37F960}"/>
                </a:ext>
              </a:extLst>
            </p:cNvPr>
            <p:cNvSpPr/>
            <p:nvPr/>
          </p:nvSpPr>
          <p:spPr>
            <a:xfrm>
              <a:off x="10214699" y="2424793"/>
              <a:ext cx="821871" cy="4953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FC2C48-18A8-4996-8A88-FB9438973281}"/>
                </a:ext>
              </a:extLst>
            </p:cNvPr>
            <p:cNvSpPr/>
            <p:nvPr/>
          </p:nvSpPr>
          <p:spPr>
            <a:xfrm>
              <a:off x="10276927" y="2500993"/>
              <a:ext cx="672557" cy="33745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6EBFE59-8791-457C-AFFE-38ECA3308D23}"/>
                </a:ext>
              </a:extLst>
            </p:cNvPr>
            <p:cNvCxnSpPr>
              <a:stCxn id="25" idx="0"/>
            </p:cNvCxnSpPr>
            <p:nvPr/>
          </p:nvCxnSpPr>
          <p:spPr>
            <a:xfrm>
              <a:off x="10613206" y="2500993"/>
              <a:ext cx="4264" cy="3374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B4BC72-C060-4517-8626-75069EF1AA27}"/>
                </a:ext>
              </a:extLst>
            </p:cNvPr>
            <p:cNvCxnSpPr>
              <a:stCxn id="25" idx="1"/>
              <a:endCxn id="25" idx="3"/>
            </p:cNvCxnSpPr>
            <p:nvPr/>
          </p:nvCxnSpPr>
          <p:spPr>
            <a:xfrm>
              <a:off x="10276927" y="2669722"/>
              <a:ext cx="6725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D860CD-7A48-49B5-ACE1-6C5F83EDB142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V="1">
              <a:off x="10613206" y="2500993"/>
              <a:ext cx="0" cy="1687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3A02D-D55B-4969-9C19-C6D81271C953}"/>
                </a:ext>
              </a:extLst>
            </p:cNvPr>
            <p:cNvCxnSpPr/>
            <p:nvPr/>
          </p:nvCxnSpPr>
          <p:spPr>
            <a:xfrm flipH="1">
              <a:off x="10466614" y="3826328"/>
              <a:ext cx="15902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1A0939D-E84B-47AD-936A-525F3E3ED4A4}"/>
                </a:ext>
              </a:extLst>
            </p:cNvPr>
            <p:cNvCxnSpPr/>
            <p:nvPr/>
          </p:nvCxnSpPr>
          <p:spPr>
            <a:xfrm flipH="1">
              <a:off x="10466614" y="2669721"/>
              <a:ext cx="14659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735644-3652-446E-89C2-E941822B3B97}"/>
                </a:ext>
              </a:extLst>
            </p:cNvPr>
            <p:cNvSpPr txBox="1"/>
            <p:nvPr/>
          </p:nvSpPr>
          <p:spPr>
            <a:xfrm>
              <a:off x="11055005" y="2546610"/>
              <a:ext cx="8218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Step</a:t>
              </a:r>
              <a:endParaRPr lang="en-GB" sz="1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0B87AF-09E4-46D8-ADD4-1DEB05C0D47C}"/>
                </a:ext>
              </a:extLst>
            </p:cNvPr>
            <p:cNvSpPr txBox="1"/>
            <p:nvPr/>
          </p:nvSpPr>
          <p:spPr>
            <a:xfrm>
              <a:off x="11057235" y="3115974"/>
              <a:ext cx="8218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Linear</a:t>
              </a:r>
              <a:endParaRPr lang="en-GB" sz="1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7C7596D-6BC8-41FE-9A0D-9FB52825A912}"/>
                </a:ext>
              </a:extLst>
            </p:cNvPr>
            <p:cNvSpPr txBox="1"/>
            <p:nvPr/>
          </p:nvSpPr>
          <p:spPr>
            <a:xfrm>
              <a:off x="11046840" y="3699789"/>
              <a:ext cx="95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Rectified linear</a:t>
              </a:r>
              <a:endParaRPr lang="en-GB" sz="1000" dirty="0"/>
            </a:p>
          </p:txBody>
        </p:sp>
      </p:grp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39968F5-B848-4B2C-8087-AE80E35607C1}"/>
              </a:ext>
            </a:extLst>
          </p:cNvPr>
          <p:cNvSpPr/>
          <p:nvPr/>
        </p:nvSpPr>
        <p:spPr>
          <a:xfrm>
            <a:off x="6624313" y="2162175"/>
            <a:ext cx="4665133" cy="460009"/>
          </a:xfrm>
          <a:prstGeom prst="rightArrow">
            <a:avLst/>
          </a:prstGeom>
          <a:gradFill flip="none" rotWithShape="1">
            <a:gsLst>
              <a:gs pos="0">
                <a:srgbClr val="FF6600"/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Direction of data flow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553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6"/>
    </mc:Choice>
    <mc:Fallback xmlns="">
      <p:transition spd="slow" advTm="4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F678741D-B8F3-4F25-82CB-9BAB6D23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0"/>
            <a:ext cx="48387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652E07-6A93-455A-B84E-7DFC5D67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037"/>
            <a:ext cx="63119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2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9"/>
    </mc:Choice>
    <mc:Fallback xmlns="">
      <p:transition spd="slow" advTm="257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5141-6B3F-4245-84C9-A17FF6C7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r>
              <a:rPr lang="en-US" dirty="0"/>
              <a:t>Feedforward Network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85D32D1-7A5B-400B-B737-C651A5711A9C}"/>
              </a:ext>
            </a:extLst>
          </p:cNvPr>
          <p:cNvSpPr/>
          <p:nvPr/>
        </p:nvSpPr>
        <p:spPr>
          <a:xfrm>
            <a:off x="2609850" y="2069308"/>
            <a:ext cx="438150" cy="4381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E9013C-ADAB-4E4F-825B-735BD4ACD3F6}"/>
              </a:ext>
            </a:extLst>
          </p:cNvPr>
          <p:cNvSpPr/>
          <p:nvPr/>
        </p:nvSpPr>
        <p:spPr>
          <a:xfrm>
            <a:off x="2609850" y="5424489"/>
            <a:ext cx="438150" cy="4381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DD5B1A-7AB5-44A8-8199-8F5A71880A7F}"/>
              </a:ext>
            </a:extLst>
          </p:cNvPr>
          <p:cNvSpPr/>
          <p:nvPr/>
        </p:nvSpPr>
        <p:spPr>
          <a:xfrm>
            <a:off x="2609850" y="3746899"/>
            <a:ext cx="438150" cy="4381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1437DF-9DC7-415D-BFBD-BBCD8C035E5F}"/>
              </a:ext>
            </a:extLst>
          </p:cNvPr>
          <p:cNvSpPr/>
          <p:nvPr/>
        </p:nvSpPr>
        <p:spPr>
          <a:xfrm>
            <a:off x="5233987" y="4585693"/>
            <a:ext cx="438150" cy="438150"/>
          </a:xfrm>
          <a:prstGeom prst="ellipse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AA494E-7E24-48F1-A24F-ACFB38C17B82}"/>
              </a:ext>
            </a:extLst>
          </p:cNvPr>
          <p:cNvSpPr/>
          <p:nvPr/>
        </p:nvSpPr>
        <p:spPr>
          <a:xfrm>
            <a:off x="7877175" y="3746899"/>
            <a:ext cx="438150" cy="438150"/>
          </a:xfrm>
          <a:prstGeom prst="ellipse">
            <a:avLst/>
          </a:prstGeom>
          <a:solidFill>
            <a:srgbClr val="33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830254-1731-4F59-BE24-99FA64B453E8}"/>
              </a:ext>
            </a:extLst>
          </p:cNvPr>
          <p:cNvSpPr/>
          <p:nvPr/>
        </p:nvSpPr>
        <p:spPr>
          <a:xfrm>
            <a:off x="5233987" y="2908103"/>
            <a:ext cx="438150" cy="438150"/>
          </a:xfrm>
          <a:prstGeom prst="ellipse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37FA4-EE9A-449B-8AC0-05477670737C}"/>
              </a:ext>
            </a:extLst>
          </p:cNvPr>
          <p:cNvCxnSpPr>
            <a:endCxn id="3" idx="2"/>
          </p:cNvCxnSpPr>
          <p:nvPr/>
        </p:nvCxnSpPr>
        <p:spPr>
          <a:xfrm>
            <a:off x="1562100" y="2288383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18C282-C1AA-46B6-9058-8602CCC45BA1}"/>
              </a:ext>
            </a:extLst>
          </p:cNvPr>
          <p:cNvCxnSpPr/>
          <p:nvPr/>
        </p:nvCxnSpPr>
        <p:spPr>
          <a:xfrm>
            <a:off x="1562100" y="3977882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99D53E-30E3-4A8A-BC2D-83658C92FBC1}"/>
              </a:ext>
            </a:extLst>
          </p:cNvPr>
          <p:cNvCxnSpPr/>
          <p:nvPr/>
        </p:nvCxnSpPr>
        <p:spPr>
          <a:xfrm>
            <a:off x="1562100" y="5620946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B03CF7-FE02-4C06-B45D-88F80493DC20}"/>
              </a:ext>
            </a:extLst>
          </p:cNvPr>
          <p:cNvCxnSpPr/>
          <p:nvPr/>
        </p:nvCxnSpPr>
        <p:spPr>
          <a:xfrm>
            <a:off x="8315325" y="3948120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D06FD5-A189-44FB-B12C-61D5BB668C80}"/>
              </a:ext>
            </a:extLst>
          </p:cNvPr>
          <p:cNvCxnSpPr>
            <a:stCxn id="3" idx="6"/>
            <a:endCxn id="9" idx="2"/>
          </p:cNvCxnSpPr>
          <p:nvPr/>
        </p:nvCxnSpPr>
        <p:spPr>
          <a:xfrm>
            <a:off x="3048000" y="2288383"/>
            <a:ext cx="2185987" cy="838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C939DD-C0D0-428A-B3C2-10AF7CC7C679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3048000" y="2288383"/>
            <a:ext cx="2185987" cy="2516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0B8931-A576-44CD-B017-E9DAC11858AA}"/>
              </a:ext>
            </a:extLst>
          </p:cNvPr>
          <p:cNvCxnSpPr>
            <a:stCxn id="9" idx="6"/>
            <a:endCxn id="8" idx="2"/>
          </p:cNvCxnSpPr>
          <p:nvPr/>
        </p:nvCxnSpPr>
        <p:spPr>
          <a:xfrm>
            <a:off x="5672137" y="3127178"/>
            <a:ext cx="2205038" cy="838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87AE6B-A874-49D1-A077-3F44ECC2D78D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5672137" y="3965974"/>
            <a:ext cx="2205038" cy="838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28F59D-691A-46CC-AB38-AAB564E85C59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048000" y="3127178"/>
            <a:ext cx="2185987" cy="838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0AF927-D6D4-41D9-89A3-C1B97CC41604}"/>
              </a:ext>
            </a:extLst>
          </p:cNvPr>
          <p:cNvCxnSpPr>
            <a:stCxn id="4" idx="6"/>
            <a:endCxn id="9" idx="2"/>
          </p:cNvCxnSpPr>
          <p:nvPr/>
        </p:nvCxnSpPr>
        <p:spPr>
          <a:xfrm flipV="1">
            <a:off x="3048000" y="3127178"/>
            <a:ext cx="2185987" cy="2516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E4A2C2-DE3D-4F46-8F06-594190D23D4C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3048000" y="3965974"/>
            <a:ext cx="2185987" cy="838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F1C84C-3FEB-4CDC-A118-772A9C763107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3048000" y="4804768"/>
            <a:ext cx="2185987" cy="838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8EF1E34-87BA-459F-883F-6E3A86665EA4}"/>
              </a:ext>
            </a:extLst>
          </p:cNvPr>
          <p:cNvCxnSpPr/>
          <p:nvPr/>
        </p:nvCxnSpPr>
        <p:spPr>
          <a:xfrm>
            <a:off x="8553450" y="5524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1A8F4D7-6CA2-45A9-8C40-9E2393BCC687}"/>
              </a:ext>
            </a:extLst>
          </p:cNvPr>
          <p:cNvSpPr txBox="1"/>
          <p:nvPr/>
        </p:nvSpPr>
        <p:spPr>
          <a:xfrm>
            <a:off x="8740064" y="283175"/>
            <a:ext cx="23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Rectified Linear (RELU)</a:t>
            </a:r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672ACE-4CE3-47C4-B755-5876C3660334}"/>
              </a:ext>
            </a:extLst>
          </p:cNvPr>
          <p:cNvSpPr txBox="1"/>
          <p:nvPr/>
        </p:nvSpPr>
        <p:spPr>
          <a:xfrm>
            <a:off x="3314700" y="203001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en-GB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F2388D-55BC-453C-A7DF-53A8741C74D7}"/>
              </a:ext>
            </a:extLst>
          </p:cNvPr>
          <p:cNvSpPr txBox="1"/>
          <p:nvPr/>
        </p:nvSpPr>
        <p:spPr>
          <a:xfrm>
            <a:off x="6583717" y="312717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en-GB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6ECCB6-C56B-431E-B73E-7093B0B0BEC2}"/>
              </a:ext>
            </a:extLst>
          </p:cNvPr>
          <p:cNvSpPr txBox="1"/>
          <p:nvPr/>
        </p:nvSpPr>
        <p:spPr>
          <a:xfrm>
            <a:off x="6673730" y="4435436"/>
            <a:ext cx="69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GB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300341-B221-4356-9E62-F7542536A8CB}"/>
              </a:ext>
            </a:extLst>
          </p:cNvPr>
          <p:cNvSpPr txBox="1"/>
          <p:nvPr/>
        </p:nvSpPr>
        <p:spPr>
          <a:xfrm flipH="1">
            <a:off x="3201197" y="5594864"/>
            <a:ext cx="4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7011AB-2F59-4A45-B653-EC2C0EF61F66}"/>
              </a:ext>
            </a:extLst>
          </p:cNvPr>
          <p:cNvSpPr txBox="1"/>
          <p:nvPr/>
        </p:nvSpPr>
        <p:spPr>
          <a:xfrm>
            <a:off x="3219926" y="348710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GB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C2703B-0B93-4785-BA13-E5821EBEBD3B}"/>
              </a:ext>
            </a:extLst>
          </p:cNvPr>
          <p:cNvSpPr txBox="1"/>
          <p:nvPr/>
        </p:nvSpPr>
        <p:spPr>
          <a:xfrm>
            <a:off x="2991326" y="486261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  <a:endParaRPr lang="en-GB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3890FA-9604-48AD-BA06-39CEF813271D}"/>
              </a:ext>
            </a:extLst>
          </p:cNvPr>
          <p:cNvSpPr txBox="1"/>
          <p:nvPr/>
        </p:nvSpPr>
        <p:spPr>
          <a:xfrm>
            <a:off x="3069907" y="4114804"/>
            <a:ext cx="65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-0.5</a:t>
            </a:r>
            <a:endParaRPr lang="en-GB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50F101-E467-420F-B2F9-A7E1EC29702D}"/>
              </a:ext>
            </a:extLst>
          </p:cNvPr>
          <p:cNvSpPr txBox="1"/>
          <p:nvPr/>
        </p:nvSpPr>
        <p:spPr>
          <a:xfrm>
            <a:off x="3194685" y="278914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  <a:endParaRPr lang="en-GB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EFCC46B-BE1B-4113-B778-2E18F8C15568}"/>
              </a:ext>
            </a:extLst>
          </p:cNvPr>
          <p:cNvSpPr txBox="1"/>
          <p:nvPr/>
        </p:nvSpPr>
        <p:spPr>
          <a:xfrm flipH="1">
            <a:off x="1162050" y="2086154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BE75CB-E9E8-42A4-AD6D-D2B19CC178B3}"/>
              </a:ext>
            </a:extLst>
          </p:cNvPr>
          <p:cNvSpPr txBox="1"/>
          <p:nvPr/>
        </p:nvSpPr>
        <p:spPr>
          <a:xfrm flipH="1">
            <a:off x="1133475" y="3781308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A1319C8-E396-461A-8E54-C026D2537BD9}"/>
              </a:ext>
            </a:extLst>
          </p:cNvPr>
          <p:cNvSpPr txBox="1"/>
          <p:nvPr/>
        </p:nvSpPr>
        <p:spPr>
          <a:xfrm flipH="1">
            <a:off x="1123474" y="5436280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DE8E44D-549C-408F-A193-9D4354B821FB}"/>
              </a:ext>
            </a:extLst>
          </p:cNvPr>
          <p:cNvSpPr txBox="1"/>
          <p:nvPr/>
        </p:nvSpPr>
        <p:spPr>
          <a:xfrm>
            <a:off x="4696135" y="2447986"/>
            <a:ext cx="466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(4*0.5=2) + (-1*2=-2) + (1*0.5=0) = 0.5 → 0.5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07AEE2-B251-4363-B069-13DBF3B5B0C8}"/>
              </a:ext>
            </a:extLst>
          </p:cNvPr>
          <p:cNvSpPr txBox="1"/>
          <p:nvPr/>
        </p:nvSpPr>
        <p:spPr>
          <a:xfrm>
            <a:off x="4781859" y="5159809"/>
            <a:ext cx="51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(4*0.1=0.4) + (-1*-0.5=0.5) + (1*-2=-2) = -1.1 → 0 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42DA6B-C658-4EC3-B22B-C06586CF9F36}"/>
              </a:ext>
            </a:extLst>
          </p:cNvPr>
          <p:cNvSpPr txBox="1"/>
          <p:nvPr/>
        </p:nvSpPr>
        <p:spPr>
          <a:xfrm>
            <a:off x="8353580" y="4065253"/>
            <a:ext cx="370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(0.5*0.5 →0.25) + (0*2 →0) = 0.25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96FDE-A677-436B-AE4D-5393FCCB2817}"/>
              </a:ext>
            </a:extLst>
          </p:cNvPr>
          <p:cNvSpPr txBox="1"/>
          <p:nvPr/>
        </p:nvSpPr>
        <p:spPr>
          <a:xfrm>
            <a:off x="2209556" y="633291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Layer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B05E69-E2F6-4573-8976-2B389C53ACEF}"/>
              </a:ext>
            </a:extLst>
          </p:cNvPr>
          <p:cNvSpPr txBox="1"/>
          <p:nvPr/>
        </p:nvSpPr>
        <p:spPr>
          <a:xfrm>
            <a:off x="4645992" y="6332916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  <a:endParaRPr lang="en-GB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6F037D-3C88-42A6-81F0-13E2A63A79A9}"/>
              </a:ext>
            </a:extLst>
          </p:cNvPr>
          <p:cNvSpPr txBox="1"/>
          <p:nvPr/>
        </p:nvSpPr>
        <p:spPr>
          <a:xfrm>
            <a:off x="7364290" y="633291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  <a:endParaRPr lang="en-GB" dirty="0"/>
          </a:p>
        </p:txBody>
      </p:sp>
      <p:pic>
        <p:nvPicPr>
          <p:cNvPr id="128" name="Picture 127" descr="Chart&#10;&#10;Description automatically generated">
            <a:extLst>
              <a:ext uri="{FF2B5EF4-FFF2-40B4-BE49-F238E27FC236}">
                <a16:creationId xmlns:a16="http://schemas.microsoft.com/office/drawing/2014/main" id="{AB83B4C8-3658-4F3E-8B41-D243DB9ED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48" y="726125"/>
            <a:ext cx="2677052" cy="121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"/>
    </mc:Choice>
    <mc:Fallback xmlns="">
      <p:transition spd="slow" advTm="1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38649</TotalTime>
  <Words>835</Words>
  <Application>Microsoft Office PowerPoint</Application>
  <PresentationFormat>Widescreen</PresentationFormat>
  <Paragraphs>134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Cooper Black</vt:lpstr>
      <vt:lpstr>Office Theme</vt:lpstr>
      <vt:lpstr>Machine Learning for Predicting Breast Cancer Diagnosis</vt:lpstr>
      <vt:lpstr>PowerPoint Presentation</vt:lpstr>
      <vt:lpstr>What is Machine Learning?</vt:lpstr>
      <vt:lpstr>PowerPoint Presentation</vt:lpstr>
      <vt:lpstr>Video</vt:lpstr>
      <vt:lpstr>Deep Learning (Artificial Neural Networks)</vt:lpstr>
      <vt:lpstr>Biological Inspiration of an Artificial Neural Network (ANN)</vt:lpstr>
      <vt:lpstr>PowerPoint Presentation</vt:lpstr>
      <vt:lpstr>Feedforward Network</vt:lpstr>
      <vt:lpstr>Feedforward Network</vt:lpstr>
      <vt:lpstr>Feedforward Network</vt:lpstr>
      <vt:lpstr>Training your DragonNeural Network – Backpropagation of Errors</vt:lpstr>
      <vt:lpstr>Video</vt:lpstr>
      <vt:lpstr>Wisconsin Diagnostic Breast Cancer Dataset</vt:lpstr>
      <vt:lpstr>The model that was built…</vt:lpstr>
      <vt:lpstr>PowerPoint Presentation</vt:lpstr>
      <vt:lpstr>ML coming to an ED near you?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Predicting Breast Cancer</dc:title>
  <dc:creator>Joe Bater</dc:creator>
  <cp:lastModifiedBy>Joe Bater</cp:lastModifiedBy>
  <cp:revision>67</cp:revision>
  <dcterms:created xsi:type="dcterms:W3CDTF">2020-01-12T11:52:51Z</dcterms:created>
  <dcterms:modified xsi:type="dcterms:W3CDTF">2021-05-29T09:58:38Z</dcterms:modified>
</cp:coreProperties>
</file>